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</p:sldIdLst>
  <p:sldSz cx="10160000" cy="107188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028" y="-120"/>
      </p:cViewPr>
      <p:guideLst>
        <p:guide orient="horz" pos="3376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3329778"/>
            <a:ext cx="8636000" cy="229759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6073987"/>
            <a:ext cx="7112000" cy="27392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429251"/>
            <a:ext cx="2286000" cy="914571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1" y="429251"/>
            <a:ext cx="6688667" cy="914571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6887824"/>
            <a:ext cx="8636000" cy="21288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4543085"/>
            <a:ext cx="8636000" cy="23447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2501055"/>
            <a:ext cx="4487333" cy="7073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7" y="2501055"/>
            <a:ext cx="4487333" cy="7073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399325"/>
            <a:ext cx="4489098" cy="999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3399249"/>
            <a:ext cx="4489098" cy="61757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1" y="2399325"/>
            <a:ext cx="4490861" cy="9999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1" y="3399249"/>
            <a:ext cx="4490861" cy="61757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426767"/>
            <a:ext cx="3342570" cy="181624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426769"/>
            <a:ext cx="5679722" cy="9148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1" y="2243010"/>
            <a:ext cx="3342570" cy="73319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7503160"/>
            <a:ext cx="6096000" cy="8857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957745"/>
            <a:ext cx="6096000" cy="6431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8388951"/>
            <a:ext cx="6096000" cy="1257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8000" y="429249"/>
            <a:ext cx="9144000" cy="1786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2501055"/>
            <a:ext cx="9144000" cy="707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001" y="9934742"/>
            <a:ext cx="2370667" cy="57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BAB3-CC41-4A6B-8738-8A9ED1681B50}" type="datetimeFigureOut">
              <a:rPr lang="cs-CZ" smtClean="0"/>
              <a:pPr/>
              <a:t>12.4.2020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71335" y="9934742"/>
            <a:ext cx="3217333" cy="57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81334" y="9934742"/>
            <a:ext cx="2370667" cy="570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F66FB-5ABC-4788-955C-978AE30B25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xbuysNGL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IDPB0ud2ngw&amp;feature=relat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14700" y="254000"/>
            <a:ext cx="4495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u="sng" smtClean="0">
                <a:solidFill>
                  <a:srgbClr val="004040"/>
                </a:solidFill>
                <a:latin typeface="Times New Roman - 36"/>
              </a:rPr>
              <a:t>ČLENOVCI</a:t>
            </a:r>
            <a:endParaRPr lang="cs-CZ" sz="2700" b="1" u="sng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7800" y="1206500"/>
            <a:ext cx="6756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- </a:t>
            </a:r>
            <a:r>
              <a:rPr lang="cs-CZ" sz="2700" b="1" smtClean="0">
                <a:solidFill>
                  <a:srgbClr val="FF0000"/>
                </a:solidFill>
                <a:latin typeface="Times New Roman - 36"/>
              </a:rPr>
              <a:t>ne</a:t>
            </a:r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stejnoměrně článkované tělo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14500" y="2463800"/>
            <a:ext cx="2108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hlava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63700" y="3314700"/>
            <a:ext cx="2057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hruď 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663700" y="4089400"/>
            <a:ext cx="2413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zadeček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pic>
        <p:nvPicPr>
          <p:cNvPr id="7" name="Obrázek 6" descr="Tarantula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rot="37200">
            <a:off x="4156709" y="3048000"/>
            <a:ext cx="4927600" cy="4927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11" name="Skupina 10"/>
          <p:cNvGrpSpPr/>
          <p:nvPr/>
        </p:nvGrpSpPr>
        <p:grpSpPr>
          <a:xfrm>
            <a:off x="457200" y="2667000"/>
            <a:ext cx="977900" cy="1651000"/>
            <a:chOff x="457200" y="2667000"/>
            <a:chExt cx="977900" cy="1651000"/>
          </a:xfrm>
        </p:grpSpPr>
        <p:cxnSp>
          <p:nvCxnSpPr>
            <p:cNvPr id="8" name="Přímá spojovací čára 7"/>
            <p:cNvCxnSpPr/>
            <p:nvPr/>
          </p:nvCxnSpPr>
          <p:spPr>
            <a:xfrm>
              <a:off x="457200" y="2667000"/>
              <a:ext cx="977900" cy="0"/>
            </a:xfrm>
            <a:prstGeom prst="line">
              <a:avLst/>
            </a:prstGeom>
            <a:ln w="76200" cap="flat" cmpd="sng" algn="ctr">
              <a:solidFill>
                <a:srgbClr val="8B8B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457200" y="2667000"/>
              <a:ext cx="927100" cy="838200"/>
            </a:xfrm>
            <a:prstGeom prst="line">
              <a:avLst/>
            </a:prstGeom>
            <a:ln w="76200" cap="flat" cmpd="sng" algn="ctr">
              <a:solidFill>
                <a:srgbClr val="8B8B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ovací čára 9"/>
            <p:cNvCxnSpPr/>
            <p:nvPr/>
          </p:nvCxnSpPr>
          <p:spPr>
            <a:xfrm>
              <a:off x="457200" y="2692400"/>
              <a:ext cx="812800" cy="1625600"/>
            </a:xfrm>
            <a:prstGeom prst="line">
              <a:avLst/>
            </a:prstGeom>
            <a:ln w="76200" cap="flat" cmpd="sng" algn="ctr">
              <a:solidFill>
                <a:srgbClr val="8B8B00"/>
              </a:solidFill>
              <a:prstDash val="solid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7800" y="635000"/>
            <a:ext cx="6629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- žebříčkovitá nervová soustava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04800" y="1828800"/>
            <a:ext cx="2260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u="sng" smtClean="0">
                <a:solidFill>
                  <a:srgbClr val="004040"/>
                </a:solidFill>
                <a:latin typeface="Times New Roman - 36"/>
              </a:rPr>
              <a:t>dýchání:</a:t>
            </a:r>
            <a:endParaRPr lang="cs-CZ" sz="2700" b="1" u="sng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76500" y="1828800"/>
            <a:ext cx="3606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celý povrch těla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76500" y="2705100"/>
            <a:ext cx="16764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žábry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438400" y="3581400"/>
            <a:ext cx="266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plicní vaky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38400" y="4419600"/>
            <a:ext cx="2413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vzdušnice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pic>
        <p:nvPicPr>
          <p:cNvPr id="8" name="Obrázek 7" descr="fh19itua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7900" y="2705100"/>
            <a:ext cx="5216016" cy="3419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2100" y="304800"/>
            <a:ext cx="520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- otevřená cévní soustava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81000" y="1257300"/>
            <a:ext cx="9855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- povrch těla kryje pokožka, která vylučuje pevnou </a:t>
            </a:r>
            <a:r>
              <a:rPr lang="cs-CZ" sz="2700" b="1" u="sng" smtClean="0">
                <a:solidFill>
                  <a:srgbClr val="004040"/>
                </a:solidFill>
                <a:latin typeface="Times New Roman - 36"/>
              </a:rPr>
              <a:t>kutikulu  </a:t>
            </a:r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       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71600" y="2997200"/>
            <a:ext cx="3302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ústrojná látka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19800" y="2997200"/>
            <a:ext cx="3759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neústrojná látka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79600" y="5359400"/>
            <a:ext cx="1651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chitin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918200" y="5359400"/>
            <a:ext cx="3860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uhličitan vápenatý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2438400" y="3924300"/>
            <a:ext cx="0" cy="990600"/>
          </a:xfrm>
          <a:prstGeom prst="line">
            <a:avLst/>
          </a:prstGeom>
          <a:ln w="76200" cap="flat" cmpd="sng" algn="ctr">
            <a:solidFill>
              <a:srgbClr val="00FF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7835900" y="3924300"/>
            <a:ext cx="0" cy="990600"/>
          </a:xfrm>
          <a:prstGeom prst="line">
            <a:avLst/>
          </a:prstGeom>
          <a:ln w="76200" cap="flat" cmpd="sng" algn="ctr">
            <a:solidFill>
              <a:srgbClr val="00FF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5118100" y="2159000"/>
            <a:ext cx="1917700" cy="0"/>
          </a:xfrm>
          <a:prstGeom prst="line">
            <a:avLst/>
          </a:prstGeom>
          <a:ln w="76200" cap="flat" cmpd="sng" algn="ctr">
            <a:solidFill>
              <a:srgbClr val="00404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Skupina 204"/>
          <p:cNvGrpSpPr/>
          <p:nvPr/>
        </p:nvGrpSpPr>
        <p:grpSpPr>
          <a:xfrm rot="3351000">
            <a:off x="1222628" y="6606540"/>
            <a:ext cx="2431163" cy="3217292"/>
            <a:chOff x="1222628" y="6606540"/>
            <a:chExt cx="2431163" cy="3217292"/>
          </a:xfrm>
        </p:grpSpPr>
        <p:sp>
          <p:nvSpPr>
            <p:cNvPr id="11" name="Volný tvar 10"/>
            <p:cNvSpPr/>
            <p:nvPr/>
          </p:nvSpPr>
          <p:spPr>
            <a:xfrm>
              <a:off x="1844167" y="8313293"/>
              <a:ext cx="324994" cy="80264"/>
            </a:xfrm>
            <a:custGeom>
              <a:avLst/>
              <a:gdLst/>
              <a:ahLst/>
              <a:cxnLst/>
              <a:rect l="0" t="0" r="0" b="0"/>
              <a:pathLst>
                <a:path w="324994" h="80264">
                  <a:moveTo>
                    <a:pt x="324993" y="30479"/>
                  </a:moveTo>
                  <a:lnTo>
                    <a:pt x="323341" y="77215"/>
                  </a:lnTo>
                  <a:lnTo>
                    <a:pt x="145541" y="68707"/>
                  </a:lnTo>
                  <a:lnTo>
                    <a:pt x="0" y="80263"/>
                  </a:lnTo>
                  <a:lnTo>
                    <a:pt x="4825" y="8889"/>
                  </a:lnTo>
                  <a:lnTo>
                    <a:pt x="14605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1845310" y="8313419"/>
              <a:ext cx="323851" cy="80012"/>
            </a:xfrm>
            <a:custGeom>
              <a:avLst/>
              <a:gdLst/>
              <a:ahLst/>
              <a:cxnLst/>
              <a:rect l="0" t="0" r="0" b="0"/>
              <a:pathLst>
                <a:path w="323851" h="80012">
                  <a:moveTo>
                    <a:pt x="323850" y="30481"/>
                  </a:moveTo>
                  <a:lnTo>
                    <a:pt x="323850" y="77471"/>
                  </a:lnTo>
                  <a:lnTo>
                    <a:pt x="144779" y="68581"/>
                  </a:lnTo>
                  <a:lnTo>
                    <a:pt x="0" y="80011"/>
                  </a:lnTo>
                  <a:lnTo>
                    <a:pt x="2540" y="7621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1618361" y="8324850"/>
              <a:ext cx="226695" cy="95123"/>
            </a:xfrm>
            <a:custGeom>
              <a:avLst/>
              <a:gdLst/>
              <a:ahLst/>
              <a:cxnLst/>
              <a:rect l="0" t="0" r="0" b="0"/>
              <a:pathLst>
                <a:path w="226695" h="95123">
                  <a:moveTo>
                    <a:pt x="226694" y="0"/>
                  </a:moveTo>
                  <a:lnTo>
                    <a:pt x="222377" y="61848"/>
                  </a:lnTo>
                  <a:lnTo>
                    <a:pt x="7493" y="95122"/>
                  </a:lnTo>
                  <a:lnTo>
                    <a:pt x="0" y="3187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1619250" y="8326119"/>
              <a:ext cx="226061" cy="92712"/>
            </a:xfrm>
            <a:custGeom>
              <a:avLst/>
              <a:gdLst/>
              <a:ahLst/>
              <a:cxnLst/>
              <a:rect l="0" t="0" r="0" b="0"/>
              <a:pathLst>
                <a:path w="226061" h="92712">
                  <a:moveTo>
                    <a:pt x="226060" y="0"/>
                  </a:moveTo>
                  <a:lnTo>
                    <a:pt x="220979" y="60961"/>
                  </a:lnTo>
                  <a:lnTo>
                    <a:pt x="6350" y="92711"/>
                  </a:lnTo>
                  <a:lnTo>
                    <a:pt x="0" y="304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1468882" y="8371967"/>
              <a:ext cx="147321" cy="107062"/>
            </a:xfrm>
            <a:custGeom>
              <a:avLst/>
              <a:gdLst/>
              <a:ahLst/>
              <a:cxnLst/>
              <a:rect l="0" t="0" r="0" b="0"/>
              <a:pathLst>
                <a:path w="147321" h="107062">
                  <a:moveTo>
                    <a:pt x="147320" y="0"/>
                  </a:moveTo>
                  <a:lnTo>
                    <a:pt x="145668" y="46354"/>
                  </a:lnTo>
                  <a:lnTo>
                    <a:pt x="16001" y="107061"/>
                  </a:lnTo>
                  <a:lnTo>
                    <a:pt x="0" y="5791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469389" y="8371840"/>
              <a:ext cx="147322" cy="106680"/>
            </a:xfrm>
            <a:custGeom>
              <a:avLst/>
              <a:gdLst/>
              <a:ahLst/>
              <a:cxnLst/>
              <a:rect l="0" t="0" r="0" b="0"/>
              <a:pathLst>
                <a:path w="147322" h="106680">
                  <a:moveTo>
                    <a:pt x="147321" y="0"/>
                  </a:moveTo>
                  <a:lnTo>
                    <a:pt x="144780" y="46990"/>
                  </a:lnTo>
                  <a:lnTo>
                    <a:pt x="16511" y="106679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1353692" y="8445500"/>
              <a:ext cx="118873" cy="98044"/>
            </a:xfrm>
            <a:custGeom>
              <a:avLst/>
              <a:gdLst/>
              <a:ahLst/>
              <a:cxnLst/>
              <a:rect l="0" t="0" r="0" b="0"/>
              <a:pathLst>
                <a:path w="118873" h="98044">
                  <a:moveTo>
                    <a:pt x="112522" y="0"/>
                  </a:moveTo>
                  <a:lnTo>
                    <a:pt x="118872" y="41275"/>
                  </a:lnTo>
                  <a:lnTo>
                    <a:pt x="30480" y="98043"/>
                  </a:lnTo>
                  <a:lnTo>
                    <a:pt x="0" y="7226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1352550" y="8445500"/>
              <a:ext cx="119381" cy="97791"/>
            </a:xfrm>
            <a:custGeom>
              <a:avLst/>
              <a:gdLst/>
              <a:ahLst/>
              <a:cxnLst/>
              <a:rect l="0" t="0" r="0" b="0"/>
              <a:pathLst>
                <a:path w="119381" h="97791">
                  <a:moveTo>
                    <a:pt x="114300" y="0"/>
                  </a:moveTo>
                  <a:lnTo>
                    <a:pt x="119380" y="41909"/>
                  </a:lnTo>
                  <a:lnTo>
                    <a:pt x="31750" y="97790"/>
                  </a:lnTo>
                  <a:lnTo>
                    <a:pt x="0" y="723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1308353" y="8524620"/>
              <a:ext cx="63756" cy="159387"/>
            </a:xfrm>
            <a:custGeom>
              <a:avLst/>
              <a:gdLst/>
              <a:ahLst/>
              <a:cxnLst/>
              <a:rect l="0" t="0" r="0" b="0"/>
              <a:pathLst>
                <a:path w="63756" h="159387">
                  <a:moveTo>
                    <a:pt x="49277" y="0"/>
                  </a:moveTo>
                  <a:lnTo>
                    <a:pt x="63755" y="26924"/>
                  </a:lnTo>
                  <a:lnTo>
                    <a:pt x="0" y="15938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306830" y="8524240"/>
              <a:ext cx="66040" cy="160020"/>
            </a:xfrm>
            <a:custGeom>
              <a:avLst/>
              <a:gdLst/>
              <a:ahLst/>
              <a:cxnLst/>
              <a:rect l="0" t="0" r="0" b="0"/>
              <a:pathLst>
                <a:path w="66040" h="160020">
                  <a:moveTo>
                    <a:pt x="50800" y="0"/>
                  </a:moveTo>
                  <a:lnTo>
                    <a:pt x="66039" y="26669"/>
                  </a:lnTo>
                  <a:lnTo>
                    <a:pt x="0" y="1600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2691892" y="8321293"/>
              <a:ext cx="325120" cy="80139"/>
            </a:xfrm>
            <a:custGeom>
              <a:avLst/>
              <a:gdLst/>
              <a:ahLst/>
              <a:cxnLst/>
              <a:rect l="0" t="0" r="0" b="0"/>
              <a:pathLst>
                <a:path w="325120" h="80139">
                  <a:moveTo>
                    <a:pt x="179197" y="0"/>
                  </a:moveTo>
                  <a:lnTo>
                    <a:pt x="320421" y="8890"/>
                  </a:lnTo>
                  <a:lnTo>
                    <a:pt x="325119" y="80138"/>
                  </a:lnTo>
                  <a:lnTo>
                    <a:pt x="179705" y="68708"/>
                  </a:lnTo>
                  <a:lnTo>
                    <a:pt x="2031" y="77343"/>
                  </a:lnTo>
                  <a:lnTo>
                    <a:pt x="0" y="3048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2691129" y="8321040"/>
              <a:ext cx="325122" cy="80011"/>
            </a:xfrm>
            <a:custGeom>
              <a:avLst/>
              <a:gdLst/>
              <a:ahLst/>
              <a:cxnLst/>
              <a:rect l="0" t="0" r="0" b="0"/>
              <a:pathLst>
                <a:path w="325122" h="80011">
                  <a:moveTo>
                    <a:pt x="0" y="30479"/>
                  </a:moveTo>
                  <a:lnTo>
                    <a:pt x="2541" y="77469"/>
                  </a:lnTo>
                  <a:lnTo>
                    <a:pt x="180341" y="69850"/>
                  </a:lnTo>
                  <a:lnTo>
                    <a:pt x="325121" y="80010"/>
                  </a:lnTo>
                  <a:lnTo>
                    <a:pt x="321310" y="8890"/>
                  </a:lnTo>
                  <a:lnTo>
                    <a:pt x="18034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3016250" y="8332723"/>
              <a:ext cx="226696" cy="95506"/>
            </a:xfrm>
            <a:custGeom>
              <a:avLst/>
              <a:gdLst/>
              <a:ahLst/>
              <a:cxnLst/>
              <a:rect l="0" t="0" r="0" b="0"/>
              <a:pathLst>
                <a:path w="226696" h="95506">
                  <a:moveTo>
                    <a:pt x="226695" y="31878"/>
                  </a:moveTo>
                  <a:lnTo>
                    <a:pt x="219201" y="95505"/>
                  </a:lnTo>
                  <a:lnTo>
                    <a:pt x="4317" y="61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3016250" y="8332469"/>
              <a:ext cx="227330" cy="96522"/>
            </a:xfrm>
            <a:custGeom>
              <a:avLst/>
              <a:gdLst/>
              <a:ahLst/>
              <a:cxnLst/>
              <a:rect l="0" t="0" r="0" b="0"/>
              <a:pathLst>
                <a:path w="227330" h="96522">
                  <a:moveTo>
                    <a:pt x="0" y="0"/>
                  </a:moveTo>
                  <a:lnTo>
                    <a:pt x="5079" y="60961"/>
                  </a:lnTo>
                  <a:lnTo>
                    <a:pt x="219710" y="96521"/>
                  </a:lnTo>
                  <a:lnTo>
                    <a:pt x="227329" y="3302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3245611" y="8379841"/>
              <a:ext cx="146813" cy="107442"/>
            </a:xfrm>
            <a:custGeom>
              <a:avLst/>
              <a:gdLst/>
              <a:ahLst/>
              <a:cxnLst/>
              <a:rect l="0" t="0" r="0" b="0"/>
              <a:pathLst>
                <a:path w="146813" h="107442">
                  <a:moveTo>
                    <a:pt x="146812" y="58165"/>
                  </a:moveTo>
                  <a:lnTo>
                    <a:pt x="130937" y="107441"/>
                  </a:lnTo>
                  <a:lnTo>
                    <a:pt x="1652" y="467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3246120" y="8379459"/>
              <a:ext cx="144781" cy="107951"/>
            </a:xfrm>
            <a:custGeom>
              <a:avLst/>
              <a:gdLst/>
              <a:ahLst/>
              <a:cxnLst/>
              <a:rect l="0" t="0" r="0" b="0"/>
              <a:pathLst>
                <a:path w="144781" h="107951">
                  <a:moveTo>
                    <a:pt x="0" y="0"/>
                  </a:moveTo>
                  <a:lnTo>
                    <a:pt x="2540" y="46991"/>
                  </a:lnTo>
                  <a:lnTo>
                    <a:pt x="130809" y="107950"/>
                  </a:lnTo>
                  <a:lnTo>
                    <a:pt x="144780" y="5842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3388867" y="8453246"/>
              <a:ext cx="118747" cy="98299"/>
            </a:xfrm>
            <a:custGeom>
              <a:avLst/>
              <a:gdLst/>
              <a:ahLst/>
              <a:cxnLst/>
              <a:rect l="0" t="0" r="0" b="0"/>
              <a:pathLst>
                <a:path w="118747" h="98299">
                  <a:moveTo>
                    <a:pt x="118746" y="72518"/>
                  </a:moveTo>
                  <a:lnTo>
                    <a:pt x="88138" y="98298"/>
                  </a:lnTo>
                  <a:lnTo>
                    <a:pt x="0" y="41530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3388359" y="8451850"/>
              <a:ext cx="118112" cy="99060"/>
            </a:xfrm>
            <a:custGeom>
              <a:avLst/>
              <a:gdLst/>
              <a:ahLst/>
              <a:cxnLst/>
              <a:rect l="0" t="0" r="0" b="0"/>
              <a:pathLst>
                <a:path w="118112" h="99060">
                  <a:moveTo>
                    <a:pt x="7620" y="0"/>
                  </a:moveTo>
                  <a:lnTo>
                    <a:pt x="0" y="41909"/>
                  </a:lnTo>
                  <a:lnTo>
                    <a:pt x="90170" y="99059"/>
                  </a:lnTo>
                  <a:lnTo>
                    <a:pt x="118111" y="723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3489325" y="8532494"/>
              <a:ext cx="63628" cy="159513"/>
            </a:xfrm>
            <a:custGeom>
              <a:avLst/>
              <a:gdLst/>
              <a:ahLst/>
              <a:cxnLst/>
              <a:rect l="0" t="0" r="0" b="0"/>
              <a:pathLst>
                <a:path w="63628" h="159513">
                  <a:moveTo>
                    <a:pt x="63627" y="159512"/>
                  </a:moveTo>
                  <a:lnTo>
                    <a:pt x="0" y="27306"/>
                  </a:lnTo>
                  <a:lnTo>
                    <a:pt x="1447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3489959" y="8531859"/>
              <a:ext cx="62232" cy="160022"/>
            </a:xfrm>
            <a:custGeom>
              <a:avLst/>
              <a:gdLst/>
              <a:ahLst/>
              <a:cxnLst/>
              <a:rect l="0" t="0" r="0" b="0"/>
              <a:pathLst>
                <a:path w="62232" h="160022">
                  <a:moveTo>
                    <a:pt x="13970" y="0"/>
                  </a:moveTo>
                  <a:lnTo>
                    <a:pt x="0" y="27941"/>
                  </a:lnTo>
                  <a:lnTo>
                    <a:pt x="62231" y="16002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2669920" y="8574023"/>
              <a:ext cx="294895" cy="247906"/>
            </a:xfrm>
            <a:custGeom>
              <a:avLst/>
              <a:gdLst/>
              <a:ahLst/>
              <a:cxnLst/>
              <a:rect l="0" t="0" r="0" b="0"/>
              <a:pathLst>
                <a:path w="294895" h="247906">
                  <a:moveTo>
                    <a:pt x="185040" y="89535"/>
                  </a:moveTo>
                  <a:lnTo>
                    <a:pt x="294894" y="187198"/>
                  </a:lnTo>
                  <a:lnTo>
                    <a:pt x="260097" y="247905"/>
                  </a:lnTo>
                  <a:lnTo>
                    <a:pt x="148590" y="145670"/>
                  </a:lnTo>
                  <a:lnTo>
                    <a:pt x="0" y="39244"/>
                  </a:lnTo>
                  <a:lnTo>
                    <a:pt x="2349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2669539" y="8573769"/>
              <a:ext cx="294641" cy="248922"/>
            </a:xfrm>
            <a:custGeom>
              <a:avLst/>
              <a:gdLst/>
              <a:ahLst/>
              <a:cxnLst/>
              <a:rect l="0" t="0" r="0" b="0"/>
              <a:pathLst>
                <a:path w="294641" h="248922">
                  <a:moveTo>
                    <a:pt x="24131" y="0"/>
                  </a:moveTo>
                  <a:lnTo>
                    <a:pt x="0" y="40640"/>
                  </a:lnTo>
                  <a:lnTo>
                    <a:pt x="148590" y="146050"/>
                  </a:lnTo>
                  <a:lnTo>
                    <a:pt x="260350" y="248921"/>
                  </a:lnTo>
                  <a:lnTo>
                    <a:pt x="294640" y="187961"/>
                  </a:lnTo>
                  <a:lnTo>
                    <a:pt x="185421" y="889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2936748" y="8765920"/>
              <a:ext cx="196088" cy="217045"/>
            </a:xfrm>
            <a:custGeom>
              <a:avLst/>
              <a:gdLst/>
              <a:ahLst/>
              <a:cxnLst/>
              <a:rect l="0" t="0" r="0" b="0"/>
              <a:pathLst>
                <a:path w="196088" h="217045">
                  <a:moveTo>
                    <a:pt x="196087" y="170435"/>
                  </a:moveTo>
                  <a:lnTo>
                    <a:pt x="155828" y="217044"/>
                  </a:lnTo>
                  <a:lnTo>
                    <a:pt x="0" y="52960"/>
                  </a:lnTo>
                  <a:lnTo>
                    <a:pt x="2971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2937510" y="8766809"/>
              <a:ext cx="195580" cy="214632"/>
            </a:xfrm>
            <a:custGeom>
              <a:avLst/>
              <a:gdLst/>
              <a:ahLst/>
              <a:cxnLst/>
              <a:rect l="0" t="0" r="0" b="0"/>
              <a:pathLst>
                <a:path w="195580" h="214632">
                  <a:moveTo>
                    <a:pt x="27940" y="0"/>
                  </a:moveTo>
                  <a:lnTo>
                    <a:pt x="0" y="50800"/>
                  </a:lnTo>
                  <a:lnTo>
                    <a:pt x="153669" y="214631"/>
                  </a:lnTo>
                  <a:lnTo>
                    <a:pt x="195579" y="1701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Volný tvar 34"/>
            <p:cNvSpPr/>
            <p:nvPr/>
          </p:nvSpPr>
          <p:spPr>
            <a:xfrm>
              <a:off x="3103117" y="8950452"/>
              <a:ext cx="111888" cy="170942"/>
            </a:xfrm>
            <a:custGeom>
              <a:avLst/>
              <a:gdLst/>
              <a:ahLst/>
              <a:cxnLst/>
              <a:rect l="0" t="0" r="0" b="0"/>
              <a:pathLst>
                <a:path w="111888" h="170942">
                  <a:moveTo>
                    <a:pt x="111887" y="141096"/>
                  </a:moveTo>
                  <a:lnTo>
                    <a:pt x="72518" y="170941"/>
                  </a:lnTo>
                  <a:lnTo>
                    <a:pt x="0" y="39116"/>
                  </a:lnTo>
                  <a:lnTo>
                    <a:pt x="2375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3103879" y="8949690"/>
              <a:ext cx="110492" cy="172720"/>
            </a:xfrm>
            <a:custGeom>
              <a:avLst/>
              <a:gdLst/>
              <a:ahLst/>
              <a:cxnLst/>
              <a:rect l="0" t="0" r="0" b="0"/>
              <a:pathLst>
                <a:path w="110492" h="172720">
                  <a:moveTo>
                    <a:pt x="24131" y="0"/>
                  </a:moveTo>
                  <a:lnTo>
                    <a:pt x="0" y="39369"/>
                  </a:lnTo>
                  <a:lnTo>
                    <a:pt x="72391" y="172719"/>
                  </a:lnTo>
                  <a:lnTo>
                    <a:pt x="110491" y="1422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Volný tvar 36"/>
            <p:cNvSpPr/>
            <p:nvPr/>
          </p:nvSpPr>
          <p:spPr>
            <a:xfrm>
              <a:off x="3181350" y="9105645"/>
              <a:ext cx="79503" cy="132209"/>
            </a:xfrm>
            <a:custGeom>
              <a:avLst/>
              <a:gdLst/>
              <a:ahLst/>
              <a:cxnLst/>
              <a:rect l="0" t="0" r="0" b="0"/>
              <a:pathLst>
                <a:path w="79503" h="132209">
                  <a:moveTo>
                    <a:pt x="79502" y="130557"/>
                  </a:moveTo>
                  <a:lnTo>
                    <a:pt x="41148" y="132208"/>
                  </a:lnTo>
                  <a:lnTo>
                    <a:pt x="0" y="29719"/>
                  </a:lnTo>
                  <a:lnTo>
                    <a:pt x="27051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Volný tvar 37"/>
            <p:cNvSpPr/>
            <p:nvPr/>
          </p:nvSpPr>
          <p:spPr>
            <a:xfrm>
              <a:off x="3181350" y="9104630"/>
              <a:ext cx="78741" cy="133351"/>
            </a:xfrm>
            <a:custGeom>
              <a:avLst/>
              <a:gdLst/>
              <a:ahLst/>
              <a:cxnLst/>
              <a:rect l="0" t="0" r="0" b="0"/>
              <a:pathLst>
                <a:path w="78741" h="133351">
                  <a:moveTo>
                    <a:pt x="26670" y="0"/>
                  </a:moveTo>
                  <a:lnTo>
                    <a:pt x="0" y="30479"/>
                  </a:lnTo>
                  <a:lnTo>
                    <a:pt x="40639" y="133350"/>
                  </a:lnTo>
                  <a:lnTo>
                    <a:pt x="78740" y="130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Volný tvar 38"/>
            <p:cNvSpPr/>
            <p:nvPr/>
          </p:nvSpPr>
          <p:spPr>
            <a:xfrm>
              <a:off x="3208908" y="9239250"/>
              <a:ext cx="45468" cy="160402"/>
            </a:xfrm>
            <a:custGeom>
              <a:avLst/>
              <a:gdLst/>
              <a:ahLst/>
              <a:cxnLst/>
              <a:rect l="0" t="0" r="0" b="0"/>
              <a:pathLst>
                <a:path w="45468" h="160402">
                  <a:moveTo>
                    <a:pt x="0" y="160401"/>
                  </a:moveTo>
                  <a:lnTo>
                    <a:pt x="19050" y="12700"/>
                  </a:lnTo>
                  <a:lnTo>
                    <a:pt x="45467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Volný tvar 39"/>
            <p:cNvSpPr/>
            <p:nvPr/>
          </p:nvSpPr>
          <p:spPr>
            <a:xfrm>
              <a:off x="3209289" y="9240519"/>
              <a:ext cx="44452" cy="158751"/>
            </a:xfrm>
            <a:custGeom>
              <a:avLst/>
              <a:gdLst/>
              <a:ahLst/>
              <a:cxnLst/>
              <a:rect l="0" t="0" r="0" b="0"/>
              <a:pathLst>
                <a:path w="44452" h="158751">
                  <a:moveTo>
                    <a:pt x="44451" y="0"/>
                  </a:moveTo>
                  <a:lnTo>
                    <a:pt x="17781" y="11431"/>
                  </a:lnTo>
                  <a:lnTo>
                    <a:pt x="0" y="158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Volný tvar 40"/>
            <p:cNvSpPr/>
            <p:nvPr/>
          </p:nvSpPr>
          <p:spPr>
            <a:xfrm>
              <a:off x="1970404" y="8574023"/>
              <a:ext cx="294895" cy="247906"/>
            </a:xfrm>
            <a:custGeom>
              <a:avLst/>
              <a:gdLst/>
              <a:ahLst/>
              <a:cxnLst/>
              <a:rect l="0" t="0" r="0" b="0"/>
              <a:pathLst>
                <a:path w="294895" h="247906">
                  <a:moveTo>
                    <a:pt x="271400" y="0"/>
                  </a:moveTo>
                  <a:lnTo>
                    <a:pt x="294894" y="39244"/>
                  </a:lnTo>
                  <a:lnTo>
                    <a:pt x="146304" y="145670"/>
                  </a:lnTo>
                  <a:lnTo>
                    <a:pt x="34544" y="247905"/>
                  </a:lnTo>
                  <a:lnTo>
                    <a:pt x="0" y="187198"/>
                  </a:lnTo>
                  <a:lnTo>
                    <a:pt x="109601" y="8953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Volný tvar 41"/>
            <p:cNvSpPr/>
            <p:nvPr/>
          </p:nvSpPr>
          <p:spPr>
            <a:xfrm>
              <a:off x="1971039" y="8573769"/>
              <a:ext cx="294641" cy="248922"/>
            </a:xfrm>
            <a:custGeom>
              <a:avLst/>
              <a:gdLst/>
              <a:ahLst/>
              <a:cxnLst/>
              <a:rect l="0" t="0" r="0" b="0"/>
              <a:pathLst>
                <a:path w="294641" h="248922">
                  <a:moveTo>
                    <a:pt x="270511" y="0"/>
                  </a:moveTo>
                  <a:lnTo>
                    <a:pt x="294640" y="40640"/>
                  </a:lnTo>
                  <a:lnTo>
                    <a:pt x="144781" y="146050"/>
                  </a:lnTo>
                  <a:lnTo>
                    <a:pt x="34290" y="248921"/>
                  </a:lnTo>
                  <a:lnTo>
                    <a:pt x="0" y="187961"/>
                  </a:lnTo>
                  <a:lnTo>
                    <a:pt x="109221" y="889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Volný tvar 42"/>
            <p:cNvSpPr/>
            <p:nvPr/>
          </p:nvSpPr>
          <p:spPr>
            <a:xfrm>
              <a:off x="1802129" y="8765920"/>
              <a:ext cx="196344" cy="217045"/>
            </a:xfrm>
            <a:custGeom>
              <a:avLst/>
              <a:gdLst/>
              <a:ahLst/>
              <a:cxnLst/>
              <a:rect l="0" t="0" r="0" b="0"/>
              <a:pathLst>
                <a:path w="196344" h="217045">
                  <a:moveTo>
                    <a:pt x="166625" y="0"/>
                  </a:moveTo>
                  <a:lnTo>
                    <a:pt x="196343" y="52960"/>
                  </a:lnTo>
                  <a:lnTo>
                    <a:pt x="40387" y="217044"/>
                  </a:lnTo>
                  <a:lnTo>
                    <a:pt x="0" y="17043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Volný tvar 43"/>
            <p:cNvSpPr/>
            <p:nvPr/>
          </p:nvSpPr>
          <p:spPr>
            <a:xfrm>
              <a:off x="1802129" y="8766809"/>
              <a:ext cx="195582" cy="214632"/>
            </a:xfrm>
            <a:custGeom>
              <a:avLst/>
              <a:gdLst/>
              <a:ahLst/>
              <a:cxnLst/>
              <a:rect l="0" t="0" r="0" b="0"/>
              <a:pathLst>
                <a:path w="195582" h="214632">
                  <a:moveTo>
                    <a:pt x="166371" y="0"/>
                  </a:moveTo>
                  <a:lnTo>
                    <a:pt x="195581" y="50800"/>
                  </a:lnTo>
                  <a:lnTo>
                    <a:pt x="40641" y="214631"/>
                  </a:lnTo>
                  <a:lnTo>
                    <a:pt x="0" y="1701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 44"/>
            <p:cNvSpPr/>
            <p:nvPr/>
          </p:nvSpPr>
          <p:spPr>
            <a:xfrm>
              <a:off x="1720342" y="8950452"/>
              <a:ext cx="111507" cy="170942"/>
            </a:xfrm>
            <a:custGeom>
              <a:avLst/>
              <a:gdLst/>
              <a:ahLst/>
              <a:cxnLst/>
              <a:rect l="0" t="0" r="0" b="0"/>
              <a:pathLst>
                <a:path w="111507" h="170942">
                  <a:moveTo>
                    <a:pt x="88010" y="0"/>
                  </a:moveTo>
                  <a:lnTo>
                    <a:pt x="111506" y="39116"/>
                  </a:lnTo>
                  <a:lnTo>
                    <a:pt x="39115" y="170941"/>
                  </a:lnTo>
                  <a:lnTo>
                    <a:pt x="0" y="14109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Volný tvar 45"/>
            <p:cNvSpPr/>
            <p:nvPr/>
          </p:nvSpPr>
          <p:spPr>
            <a:xfrm>
              <a:off x="1719579" y="8949690"/>
              <a:ext cx="111761" cy="172720"/>
            </a:xfrm>
            <a:custGeom>
              <a:avLst/>
              <a:gdLst/>
              <a:ahLst/>
              <a:cxnLst/>
              <a:rect l="0" t="0" r="0" b="0"/>
              <a:pathLst>
                <a:path w="111761" h="172720">
                  <a:moveTo>
                    <a:pt x="90171" y="0"/>
                  </a:moveTo>
                  <a:lnTo>
                    <a:pt x="111760" y="39369"/>
                  </a:lnTo>
                  <a:lnTo>
                    <a:pt x="41910" y="172719"/>
                  </a:lnTo>
                  <a:lnTo>
                    <a:pt x="0" y="1422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Volný tvar 46"/>
            <p:cNvSpPr/>
            <p:nvPr/>
          </p:nvSpPr>
          <p:spPr>
            <a:xfrm>
              <a:off x="1674367" y="9105645"/>
              <a:ext cx="79504" cy="132209"/>
            </a:xfrm>
            <a:custGeom>
              <a:avLst/>
              <a:gdLst/>
              <a:ahLst/>
              <a:cxnLst/>
              <a:rect l="0" t="0" r="0" b="0"/>
              <a:pathLst>
                <a:path w="79504" h="132209">
                  <a:moveTo>
                    <a:pt x="51943" y="0"/>
                  </a:moveTo>
                  <a:lnTo>
                    <a:pt x="79503" y="29719"/>
                  </a:lnTo>
                  <a:lnTo>
                    <a:pt x="38481" y="132208"/>
                  </a:lnTo>
                  <a:lnTo>
                    <a:pt x="0" y="13055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Volný tvar 47"/>
            <p:cNvSpPr/>
            <p:nvPr/>
          </p:nvSpPr>
          <p:spPr>
            <a:xfrm>
              <a:off x="1673860" y="9104630"/>
              <a:ext cx="80011" cy="133351"/>
            </a:xfrm>
            <a:custGeom>
              <a:avLst/>
              <a:gdLst/>
              <a:ahLst/>
              <a:cxnLst/>
              <a:rect l="0" t="0" r="0" b="0"/>
              <a:pathLst>
                <a:path w="80011" h="133351">
                  <a:moveTo>
                    <a:pt x="53340" y="0"/>
                  </a:moveTo>
                  <a:lnTo>
                    <a:pt x="80010" y="30479"/>
                  </a:lnTo>
                  <a:lnTo>
                    <a:pt x="39369" y="133350"/>
                  </a:lnTo>
                  <a:lnTo>
                    <a:pt x="0" y="130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Volný tvar 48"/>
            <p:cNvSpPr/>
            <p:nvPr/>
          </p:nvSpPr>
          <p:spPr>
            <a:xfrm>
              <a:off x="1680972" y="9239250"/>
              <a:ext cx="45339" cy="160402"/>
            </a:xfrm>
            <a:custGeom>
              <a:avLst/>
              <a:gdLst/>
              <a:ahLst/>
              <a:cxnLst/>
              <a:rect l="0" t="0" r="0" b="0"/>
              <a:pathLst>
                <a:path w="45339" h="160402">
                  <a:moveTo>
                    <a:pt x="0" y="0"/>
                  </a:moveTo>
                  <a:lnTo>
                    <a:pt x="26035" y="12700"/>
                  </a:lnTo>
                  <a:lnTo>
                    <a:pt x="45338" y="16040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Volný tvar 49"/>
            <p:cNvSpPr/>
            <p:nvPr/>
          </p:nvSpPr>
          <p:spPr>
            <a:xfrm>
              <a:off x="1681479" y="9240519"/>
              <a:ext cx="45722" cy="158751"/>
            </a:xfrm>
            <a:custGeom>
              <a:avLst/>
              <a:gdLst/>
              <a:ahLst/>
              <a:cxnLst/>
              <a:rect l="0" t="0" r="0" b="0"/>
              <a:pathLst>
                <a:path w="45722" h="158751">
                  <a:moveTo>
                    <a:pt x="0" y="0"/>
                  </a:moveTo>
                  <a:lnTo>
                    <a:pt x="26671" y="11431"/>
                  </a:lnTo>
                  <a:lnTo>
                    <a:pt x="45721" y="158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Volný tvar 50"/>
            <p:cNvSpPr/>
            <p:nvPr/>
          </p:nvSpPr>
          <p:spPr>
            <a:xfrm>
              <a:off x="2303398" y="9149080"/>
              <a:ext cx="137416" cy="319278"/>
            </a:xfrm>
            <a:custGeom>
              <a:avLst/>
              <a:gdLst/>
              <a:ahLst/>
              <a:cxnLst/>
              <a:rect l="0" t="0" r="0" b="0"/>
              <a:pathLst>
                <a:path w="137416" h="319278">
                  <a:moveTo>
                    <a:pt x="34291" y="0"/>
                  </a:moveTo>
                  <a:lnTo>
                    <a:pt x="103378" y="56261"/>
                  </a:lnTo>
                  <a:lnTo>
                    <a:pt x="120524" y="93979"/>
                  </a:lnTo>
                  <a:lnTo>
                    <a:pt x="137415" y="225043"/>
                  </a:lnTo>
                  <a:lnTo>
                    <a:pt x="85979" y="319277"/>
                  </a:lnTo>
                  <a:lnTo>
                    <a:pt x="17400" y="281559"/>
                  </a:lnTo>
                  <a:lnTo>
                    <a:pt x="0" y="13119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Volný tvar 51"/>
            <p:cNvSpPr/>
            <p:nvPr/>
          </p:nvSpPr>
          <p:spPr>
            <a:xfrm>
              <a:off x="2303779" y="9149080"/>
              <a:ext cx="135892" cy="321311"/>
            </a:xfrm>
            <a:custGeom>
              <a:avLst/>
              <a:gdLst/>
              <a:ahLst/>
              <a:cxnLst/>
              <a:rect l="0" t="0" r="0" b="0"/>
              <a:pathLst>
                <a:path w="135892" h="321311">
                  <a:moveTo>
                    <a:pt x="34291" y="0"/>
                  </a:moveTo>
                  <a:lnTo>
                    <a:pt x="104141" y="55879"/>
                  </a:lnTo>
                  <a:lnTo>
                    <a:pt x="119381" y="92710"/>
                  </a:lnTo>
                  <a:lnTo>
                    <a:pt x="135891" y="224789"/>
                  </a:lnTo>
                  <a:lnTo>
                    <a:pt x="85091" y="321310"/>
                  </a:lnTo>
                  <a:lnTo>
                    <a:pt x="17781" y="280670"/>
                  </a:lnTo>
                  <a:lnTo>
                    <a:pt x="0" y="130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Volný tvar 52"/>
            <p:cNvSpPr/>
            <p:nvPr/>
          </p:nvSpPr>
          <p:spPr>
            <a:xfrm>
              <a:off x="2500757" y="9149080"/>
              <a:ext cx="137542" cy="319278"/>
            </a:xfrm>
            <a:custGeom>
              <a:avLst/>
              <a:gdLst/>
              <a:ahLst/>
              <a:cxnLst/>
              <a:rect l="0" t="0" r="0" b="0"/>
              <a:pathLst>
                <a:path w="137542" h="319278">
                  <a:moveTo>
                    <a:pt x="137541" y="131190"/>
                  </a:moveTo>
                  <a:lnTo>
                    <a:pt x="120141" y="281559"/>
                  </a:lnTo>
                  <a:lnTo>
                    <a:pt x="51562" y="319277"/>
                  </a:lnTo>
                  <a:lnTo>
                    <a:pt x="0" y="225043"/>
                  </a:lnTo>
                  <a:lnTo>
                    <a:pt x="17144" y="93979"/>
                  </a:lnTo>
                  <a:lnTo>
                    <a:pt x="34290" y="56261"/>
                  </a:lnTo>
                  <a:lnTo>
                    <a:pt x="102997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Volný tvar 53"/>
            <p:cNvSpPr/>
            <p:nvPr/>
          </p:nvSpPr>
          <p:spPr>
            <a:xfrm>
              <a:off x="2499360" y="9149080"/>
              <a:ext cx="138430" cy="321311"/>
            </a:xfrm>
            <a:custGeom>
              <a:avLst/>
              <a:gdLst/>
              <a:ahLst/>
              <a:cxnLst/>
              <a:rect l="0" t="0" r="0" b="0"/>
              <a:pathLst>
                <a:path w="138430" h="321311">
                  <a:moveTo>
                    <a:pt x="104140" y="0"/>
                  </a:moveTo>
                  <a:lnTo>
                    <a:pt x="34290" y="55879"/>
                  </a:lnTo>
                  <a:lnTo>
                    <a:pt x="20319" y="92710"/>
                  </a:lnTo>
                  <a:lnTo>
                    <a:pt x="0" y="224789"/>
                  </a:lnTo>
                  <a:lnTo>
                    <a:pt x="53340" y="321310"/>
                  </a:lnTo>
                  <a:lnTo>
                    <a:pt x="121919" y="280670"/>
                  </a:lnTo>
                  <a:lnTo>
                    <a:pt x="138429" y="130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Volný tvar 54"/>
            <p:cNvSpPr/>
            <p:nvPr/>
          </p:nvSpPr>
          <p:spPr>
            <a:xfrm>
              <a:off x="2443988" y="6982079"/>
              <a:ext cx="69089" cy="93853"/>
            </a:xfrm>
            <a:custGeom>
              <a:avLst/>
              <a:gdLst/>
              <a:ahLst/>
              <a:cxnLst/>
              <a:rect l="0" t="0" r="0" b="0"/>
              <a:pathLst>
                <a:path w="69089" h="93853">
                  <a:moveTo>
                    <a:pt x="0" y="75056"/>
                  </a:moveTo>
                  <a:lnTo>
                    <a:pt x="17653" y="0"/>
                  </a:lnTo>
                  <a:lnTo>
                    <a:pt x="69088" y="0"/>
                  </a:lnTo>
                  <a:lnTo>
                    <a:pt x="51688" y="9385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Volný tvar 55"/>
            <p:cNvSpPr/>
            <p:nvPr/>
          </p:nvSpPr>
          <p:spPr>
            <a:xfrm>
              <a:off x="2444750" y="6982459"/>
              <a:ext cx="69851" cy="92711"/>
            </a:xfrm>
            <a:custGeom>
              <a:avLst/>
              <a:gdLst/>
              <a:ahLst/>
              <a:cxnLst/>
              <a:rect l="0" t="0" r="0" b="0"/>
              <a:pathLst>
                <a:path w="69851" h="92711">
                  <a:moveTo>
                    <a:pt x="0" y="74931"/>
                  </a:moveTo>
                  <a:lnTo>
                    <a:pt x="16510" y="0"/>
                  </a:lnTo>
                  <a:lnTo>
                    <a:pt x="69850" y="0"/>
                  </a:lnTo>
                  <a:lnTo>
                    <a:pt x="50800" y="927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2461641" y="6869303"/>
              <a:ext cx="102998" cy="112777"/>
            </a:xfrm>
            <a:custGeom>
              <a:avLst/>
              <a:gdLst/>
              <a:ahLst/>
              <a:cxnLst/>
              <a:rect l="0" t="0" r="0" b="0"/>
              <a:pathLst>
                <a:path w="102998" h="112777">
                  <a:moveTo>
                    <a:pt x="85851" y="0"/>
                  </a:moveTo>
                  <a:lnTo>
                    <a:pt x="102997" y="37718"/>
                  </a:lnTo>
                  <a:lnTo>
                    <a:pt x="51435" y="112776"/>
                  </a:lnTo>
                  <a:lnTo>
                    <a:pt x="0" y="11277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2461260" y="6869430"/>
              <a:ext cx="104141" cy="113030"/>
            </a:xfrm>
            <a:custGeom>
              <a:avLst/>
              <a:gdLst/>
              <a:ahLst/>
              <a:cxnLst/>
              <a:rect l="0" t="0" r="0" b="0"/>
              <a:pathLst>
                <a:path w="104141" h="113030">
                  <a:moveTo>
                    <a:pt x="0" y="113029"/>
                  </a:moveTo>
                  <a:lnTo>
                    <a:pt x="53340" y="113029"/>
                  </a:lnTo>
                  <a:lnTo>
                    <a:pt x="104140" y="36829"/>
                  </a:lnTo>
                  <a:lnTo>
                    <a:pt x="8762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2547492" y="6681723"/>
              <a:ext cx="258192" cy="225299"/>
            </a:xfrm>
            <a:custGeom>
              <a:avLst/>
              <a:gdLst/>
              <a:ahLst/>
              <a:cxnLst/>
              <a:rect l="0" t="0" r="0" b="0"/>
              <a:pathLst>
                <a:path w="258192" h="225299">
                  <a:moveTo>
                    <a:pt x="120015" y="75058"/>
                  </a:moveTo>
                  <a:lnTo>
                    <a:pt x="223647" y="0"/>
                  </a:lnTo>
                  <a:lnTo>
                    <a:pt x="258191" y="37466"/>
                  </a:lnTo>
                  <a:lnTo>
                    <a:pt x="154559" y="112522"/>
                  </a:lnTo>
                  <a:lnTo>
                    <a:pt x="0" y="225298"/>
                  </a:lnTo>
                  <a:lnTo>
                    <a:pt x="0" y="18758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>
              <a:off x="2548889" y="6681469"/>
              <a:ext cx="257812" cy="224791"/>
            </a:xfrm>
            <a:custGeom>
              <a:avLst/>
              <a:gdLst/>
              <a:ahLst/>
              <a:cxnLst/>
              <a:rect l="0" t="0" r="0" b="0"/>
              <a:pathLst>
                <a:path w="257812" h="224791">
                  <a:moveTo>
                    <a:pt x="0" y="187961"/>
                  </a:moveTo>
                  <a:lnTo>
                    <a:pt x="0" y="224790"/>
                  </a:lnTo>
                  <a:lnTo>
                    <a:pt x="153671" y="113031"/>
                  </a:lnTo>
                  <a:lnTo>
                    <a:pt x="257811" y="38100"/>
                  </a:lnTo>
                  <a:lnTo>
                    <a:pt x="220981" y="0"/>
                  </a:lnTo>
                  <a:lnTo>
                    <a:pt x="118111" y="749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Volný tvar 60"/>
            <p:cNvSpPr/>
            <p:nvPr/>
          </p:nvSpPr>
          <p:spPr>
            <a:xfrm>
              <a:off x="2771139" y="6625208"/>
              <a:ext cx="808483" cy="188088"/>
            </a:xfrm>
            <a:custGeom>
              <a:avLst/>
              <a:gdLst/>
              <a:ahLst/>
              <a:cxnLst/>
              <a:rect l="0" t="0" r="0" b="0"/>
              <a:pathLst>
                <a:path w="808483" h="188088">
                  <a:moveTo>
                    <a:pt x="464312" y="0"/>
                  </a:moveTo>
                  <a:lnTo>
                    <a:pt x="722503" y="93981"/>
                  </a:lnTo>
                  <a:lnTo>
                    <a:pt x="808482" y="188087"/>
                  </a:lnTo>
                  <a:lnTo>
                    <a:pt x="705105" y="112523"/>
                  </a:lnTo>
                  <a:lnTo>
                    <a:pt x="464312" y="18797"/>
                  </a:lnTo>
                  <a:lnTo>
                    <a:pt x="34544" y="75311"/>
                  </a:lnTo>
                  <a:lnTo>
                    <a:pt x="0" y="5651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Volný tvar 61"/>
            <p:cNvSpPr/>
            <p:nvPr/>
          </p:nvSpPr>
          <p:spPr>
            <a:xfrm>
              <a:off x="2769870" y="6625590"/>
              <a:ext cx="808990" cy="187961"/>
            </a:xfrm>
            <a:custGeom>
              <a:avLst/>
              <a:gdLst/>
              <a:ahLst/>
              <a:cxnLst/>
              <a:rect l="0" t="0" r="0" b="0"/>
              <a:pathLst>
                <a:path w="808990" h="187961">
                  <a:moveTo>
                    <a:pt x="0" y="55879"/>
                  </a:moveTo>
                  <a:lnTo>
                    <a:pt x="36830" y="74929"/>
                  </a:lnTo>
                  <a:lnTo>
                    <a:pt x="466090" y="19050"/>
                  </a:lnTo>
                  <a:lnTo>
                    <a:pt x="706120" y="113029"/>
                  </a:lnTo>
                  <a:lnTo>
                    <a:pt x="808989" y="187960"/>
                  </a:lnTo>
                  <a:lnTo>
                    <a:pt x="725170" y="93979"/>
                  </a:lnTo>
                  <a:lnTo>
                    <a:pt x="46609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>
              <a:off x="2289429" y="6982079"/>
              <a:ext cx="68580" cy="93853"/>
            </a:xfrm>
            <a:custGeom>
              <a:avLst/>
              <a:gdLst/>
              <a:ahLst/>
              <a:cxnLst/>
              <a:rect l="0" t="0" r="0" b="0"/>
              <a:pathLst>
                <a:path w="68580" h="93853">
                  <a:moveTo>
                    <a:pt x="16891" y="93852"/>
                  </a:moveTo>
                  <a:lnTo>
                    <a:pt x="0" y="0"/>
                  </a:lnTo>
                  <a:lnTo>
                    <a:pt x="51435" y="0"/>
                  </a:lnTo>
                  <a:lnTo>
                    <a:pt x="68579" y="7505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2289810" y="6982459"/>
              <a:ext cx="67311" cy="92711"/>
            </a:xfrm>
            <a:custGeom>
              <a:avLst/>
              <a:gdLst/>
              <a:ahLst/>
              <a:cxnLst/>
              <a:rect l="0" t="0" r="0" b="0"/>
              <a:pathLst>
                <a:path w="67311" h="92711">
                  <a:moveTo>
                    <a:pt x="67310" y="74931"/>
                  </a:moveTo>
                  <a:lnTo>
                    <a:pt x="50800" y="0"/>
                  </a:lnTo>
                  <a:lnTo>
                    <a:pt x="0" y="0"/>
                  </a:lnTo>
                  <a:lnTo>
                    <a:pt x="16510" y="927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Volný tvar 64"/>
            <p:cNvSpPr/>
            <p:nvPr/>
          </p:nvSpPr>
          <p:spPr>
            <a:xfrm>
              <a:off x="2237739" y="6869303"/>
              <a:ext cx="103126" cy="112777"/>
            </a:xfrm>
            <a:custGeom>
              <a:avLst/>
              <a:gdLst/>
              <a:ahLst/>
              <a:cxnLst/>
              <a:rect l="0" t="0" r="0" b="0"/>
              <a:pathLst>
                <a:path w="103126" h="112777">
                  <a:moveTo>
                    <a:pt x="103125" y="112776"/>
                  </a:moveTo>
                  <a:lnTo>
                    <a:pt x="51690" y="112776"/>
                  </a:lnTo>
                  <a:lnTo>
                    <a:pt x="0" y="3771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Volný tvar 65"/>
            <p:cNvSpPr/>
            <p:nvPr/>
          </p:nvSpPr>
          <p:spPr>
            <a:xfrm>
              <a:off x="2236470" y="6869430"/>
              <a:ext cx="104141" cy="113030"/>
            </a:xfrm>
            <a:custGeom>
              <a:avLst/>
              <a:gdLst/>
              <a:ahLst/>
              <a:cxnLst/>
              <a:rect l="0" t="0" r="0" b="0"/>
              <a:pathLst>
                <a:path w="104141" h="113030">
                  <a:moveTo>
                    <a:pt x="104140" y="113029"/>
                  </a:moveTo>
                  <a:lnTo>
                    <a:pt x="53340" y="113029"/>
                  </a:lnTo>
                  <a:lnTo>
                    <a:pt x="0" y="36829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Volný tvar 66"/>
            <p:cNvSpPr/>
            <p:nvPr/>
          </p:nvSpPr>
          <p:spPr>
            <a:xfrm>
              <a:off x="1996567" y="6681723"/>
              <a:ext cx="258319" cy="225299"/>
            </a:xfrm>
            <a:custGeom>
              <a:avLst/>
              <a:gdLst/>
              <a:ahLst/>
              <a:cxnLst/>
              <a:rect l="0" t="0" r="0" b="0"/>
              <a:pathLst>
                <a:path w="258319" h="225299">
                  <a:moveTo>
                    <a:pt x="258318" y="187580"/>
                  </a:moveTo>
                  <a:lnTo>
                    <a:pt x="258318" y="225298"/>
                  </a:lnTo>
                  <a:lnTo>
                    <a:pt x="103505" y="112522"/>
                  </a:lnTo>
                  <a:lnTo>
                    <a:pt x="0" y="37466"/>
                  </a:lnTo>
                  <a:lnTo>
                    <a:pt x="34671" y="0"/>
                  </a:lnTo>
                  <a:lnTo>
                    <a:pt x="137794" y="7505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1997710" y="6681469"/>
              <a:ext cx="256541" cy="224791"/>
            </a:xfrm>
            <a:custGeom>
              <a:avLst/>
              <a:gdLst/>
              <a:ahLst/>
              <a:cxnLst/>
              <a:rect l="0" t="0" r="0" b="0"/>
              <a:pathLst>
                <a:path w="256541" h="224791">
                  <a:moveTo>
                    <a:pt x="256540" y="187961"/>
                  </a:moveTo>
                  <a:lnTo>
                    <a:pt x="256540" y="224790"/>
                  </a:lnTo>
                  <a:lnTo>
                    <a:pt x="101600" y="113031"/>
                  </a:lnTo>
                  <a:lnTo>
                    <a:pt x="0" y="38100"/>
                  </a:lnTo>
                  <a:lnTo>
                    <a:pt x="34290" y="0"/>
                  </a:lnTo>
                  <a:lnTo>
                    <a:pt x="137160" y="749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Volný tvar 68"/>
            <p:cNvSpPr/>
            <p:nvPr/>
          </p:nvSpPr>
          <p:spPr>
            <a:xfrm>
              <a:off x="1222628" y="6625208"/>
              <a:ext cx="808611" cy="188088"/>
            </a:xfrm>
            <a:custGeom>
              <a:avLst/>
              <a:gdLst/>
              <a:ahLst/>
              <a:cxnLst/>
              <a:rect l="0" t="0" r="0" b="0"/>
              <a:pathLst>
                <a:path w="808611" h="188088">
                  <a:moveTo>
                    <a:pt x="808610" y="56515"/>
                  </a:moveTo>
                  <a:lnTo>
                    <a:pt x="773939" y="75311"/>
                  </a:lnTo>
                  <a:lnTo>
                    <a:pt x="344044" y="18797"/>
                  </a:lnTo>
                  <a:lnTo>
                    <a:pt x="103124" y="112523"/>
                  </a:lnTo>
                  <a:lnTo>
                    <a:pt x="0" y="188087"/>
                  </a:lnTo>
                  <a:lnTo>
                    <a:pt x="86233" y="93981"/>
                  </a:lnTo>
                  <a:lnTo>
                    <a:pt x="34404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Volný tvar 69"/>
            <p:cNvSpPr/>
            <p:nvPr/>
          </p:nvSpPr>
          <p:spPr>
            <a:xfrm>
              <a:off x="1223010" y="6625590"/>
              <a:ext cx="808991" cy="187961"/>
            </a:xfrm>
            <a:custGeom>
              <a:avLst/>
              <a:gdLst/>
              <a:ahLst/>
              <a:cxnLst/>
              <a:rect l="0" t="0" r="0" b="0"/>
              <a:pathLst>
                <a:path w="808991" h="187961">
                  <a:moveTo>
                    <a:pt x="808990" y="55879"/>
                  </a:moveTo>
                  <a:lnTo>
                    <a:pt x="774700" y="74929"/>
                  </a:lnTo>
                  <a:lnTo>
                    <a:pt x="345440" y="19050"/>
                  </a:lnTo>
                  <a:lnTo>
                    <a:pt x="102870" y="113029"/>
                  </a:lnTo>
                  <a:lnTo>
                    <a:pt x="0" y="187960"/>
                  </a:lnTo>
                  <a:lnTo>
                    <a:pt x="83820" y="93979"/>
                  </a:lnTo>
                  <a:lnTo>
                    <a:pt x="34544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Volný tvar 70"/>
            <p:cNvSpPr/>
            <p:nvPr/>
          </p:nvSpPr>
          <p:spPr>
            <a:xfrm>
              <a:off x="2161413" y="7213727"/>
              <a:ext cx="527177" cy="370841"/>
            </a:xfrm>
            <a:custGeom>
              <a:avLst/>
              <a:gdLst/>
              <a:ahLst/>
              <a:cxnLst/>
              <a:rect l="0" t="0" r="0" b="0"/>
              <a:pathLst>
                <a:path w="527177" h="370841">
                  <a:moveTo>
                    <a:pt x="95631" y="17399"/>
                  </a:moveTo>
                  <a:lnTo>
                    <a:pt x="120014" y="34798"/>
                  </a:lnTo>
                  <a:lnTo>
                    <a:pt x="143891" y="52578"/>
                  </a:lnTo>
                  <a:lnTo>
                    <a:pt x="175513" y="67309"/>
                  </a:lnTo>
                  <a:lnTo>
                    <a:pt x="205232" y="74167"/>
                  </a:lnTo>
                  <a:lnTo>
                    <a:pt x="236219" y="76200"/>
                  </a:lnTo>
                  <a:lnTo>
                    <a:pt x="266826" y="73659"/>
                  </a:lnTo>
                  <a:lnTo>
                    <a:pt x="297053" y="67309"/>
                  </a:lnTo>
                  <a:lnTo>
                    <a:pt x="333247" y="48767"/>
                  </a:lnTo>
                  <a:lnTo>
                    <a:pt x="370966" y="22605"/>
                  </a:lnTo>
                  <a:lnTo>
                    <a:pt x="407669" y="2920"/>
                  </a:lnTo>
                  <a:lnTo>
                    <a:pt x="425195" y="0"/>
                  </a:lnTo>
                  <a:lnTo>
                    <a:pt x="442341" y="3809"/>
                  </a:lnTo>
                  <a:lnTo>
                    <a:pt x="458597" y="13462"/>
                  </a:lnTo>
                  <a:lnTo>
                    <a:pt x="473075" y="26289"/>
                  </a:lnTo>
                  <a:lnTo>
                    <a:pt x="496951" y="59816"/>
                  </a:lnTo>
                  <a:lnTo>
                    <a:pt x="514095" y="101345"/>
                  </a:lnTo>
                  <a:lnTo>
                    <a:pt x="524510" y="147574"/>
                  </a:lnTo>
                  <a:lnTo>
                    <a:pt x="527176" y="196088"/>
                  </a:lnTo>
                  <a:lnTo>
                    <a:pt x="522859" y="242951"/>
                  </a:lnTo>
                  <a:lnTo>
                    <a:pt x="510539" y="286384"/>
                  </a:lnTo>
                  <a:lnTo>
                    <a:pt x="491363" y="321944"/>
                  </a:lnTo>
                  <a:lnTo>
                    <a:pt x="438531" y="342645"/>
                  </a:lnTo>
                  <a:lnTo>
                    <a:pt x="383920" y="357631"/>
                  </a:lnTo>
                  <a:lnTo>
                    <a:pt x="327660" y="367029"/>
                  </a:lnTo>
                  <a:lnTo>
                    <a:pt x="270763" y="370840"/>
                  </a:lnTo>
                  <a:lnTo>
                    <a:pt x="213994" y="369189"/>
                  </a:lnTo>
                  <a:lnTo>
                    <a:pt x="158369" y="362330"/>
                  </a:lnTo>
                  <a:lnTo>
                    <a:pt x="104775" y="349884"/>
                  </a:lnTo>
                  <a:lnTo>
                    <a:pt x="54101" y="332104"/>
                  </a:lnTo>
                  <a:lnTo>
                    <a:pt x="30479" y="299466"/>
                  </a:lnTo>
                  <a:lnTo>
                    <a:pt x="13588" y="260095"/>
                  </a:lnTo>
                  <a:lnTo>
                    <a:pt x="3429" y="215773"/>
                  </a:lnTo>
                  <a:lnTo>
                    <a:pt x="0" y="169291"/>
                  </a:lnTo>
                  <a:lnTo>
                    <a:pt x="2920" y="122681"/>
                  </a:lnTo>
                  <a:lnTo>
                    <a:pt x="13588" y="78104"/>
                  </a:lnTo>
                  <a:lnTo>
                    <a:pt x="29972" y="37845"/>
                  </a:lnTo>
                  <a:lnTo>
                    <a:pt x="54101" y="3809"/>
                  </a:lnTo>
                  <a:lnTo>
                    <a:pt x="58419" y="2666"/>
                  </a:lnTo>
                  <a:lnTo>
                    <a:pt x="63754" y="380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2161539" y="7213600"/>
              <a:ext cx="527051" cy="370841"/>
            </a:xfrm>
            <a:custGeom>
              <a:avLst/>
              <a:gdLst/>
              <a:ahLst/>
              <a:cxnLst/>
              <a:rect l="0" t="0" r="0" b="0"/>
              <a:pathLst>
                <a:path w="527051" h="370841">
                  <a:moveTo>
                    <a:pt x="63500" y="2540"/>
                  </a:moveTo>
                  <a:lnTo>
                    <a:pt x="58421" y="2540"/>
                  </a:lnTo>
                  <a:lnTo>
                    <a:pt x="53340" y="2540"/>
                  </a:lnTo>
                  <a:lnTo>
                    <a:pt x="29211" y="38100"/>
                  </a:lnTo>
                  <a:lnTo>
                    <a:pt x="12700" y="77469"/>
                  </a:lnTo>
                  <a:lnTo>
                    <a:pt x="2540" y="121919"/>
                  </a:lnTo>
                  <a:lnTo>
                    <a:pt x="0" y="168909"/>
                  </a:lnTo>
                  <a:lnTo>
                    <a:pt x="2540" y="215900"/>
                  </a:lnTo>
                  <a:lnTo>
                    <a:pt x="12700" y="260350"/>
                  </a:lnTo>
                  <a:lnTo>
                    <a:pt x="31750" y="300990"/>
                  </a:lnTo>
                  <a:lnTo>
                    <a:pt x="53340" y="334009"/>
                  </a:lnTo>
                  <a:lnTo>
                    <a:pt x="104140" y="349250"/>
                  </a:lnTo>
                  <a:lnTo>
                    <a:pt x="157481" y="364490"/>
                  </a:lnTo>
                  <a:lnTo>
                    <a:pt x="213361" y="368300"/>
                  </a:lnTo>
                  <a:lnTo>
                    <a:pt x="270511" y="370840"/>
                  </a:lnTo>
                  <a:lnTo>
                    <a:pt x="328931" y="365759"/>
                  </a:lnTo>
                  <a:lnTo>
                    <a:pt x="384811" y="356869"/>
                  </a:lnTo>
                  <a:lnTo>
                    <a:pt x="439421" y="342900"/>
                  </a:lnTo>
                  <a:lnTo>
                    <a:pt x="490221" y="321309"/>
                  </a:lnTo>
                  <a:lnTo>
                    <a:pt x="509271" y="287019"/>
                  </a:lnTo>
                  <a:lnTo>
                    <a:pt x="521971" y="242569"/>
                  </a:lnTo>
                  <a:lnTo>
                    <a:pt x="527050" y="196850"/>
                  </a:lnTo>
                  <a:lnTo>
                    <a:pt x="524511" y="148590"/>
                  </a:lnTo>
                  <a:lnTo>
                    <a:pt x="514350" y="101600"/>
                  </a:lnTo>
                  <a:lnTo>
                    <a:pt x="495300" y="58419"/>
                  </a:lnTo>
                  <a:lnTo>
                    <a:pt x="473711" y="26669"/>
                  </a:lnTo>
                  <a:lnTo>
                    <a:pt x="459740" y="13969"/>
                  </a:lnTo>
                  <a:lnTo>
                    <a:pt x="441961" y="2540"/>
                  </a:lnTo>
                  <a:lnTo>
                    <a:pt x="425450" y="0"/>
                  </a:lnTo>
                  <a:lnTo>
                    <a:pt x="408940" y="2540"/>
                  </a:lnTo>
                  <a:lnTo>
                    <a:pt x="369571" y="24130"/>
                  </a:lnTo>
                  <a:lnTo>
                    <a:pt x="334011" y="49530"/>
                  </a:lnTo>
                  <a:lnTo>
                    <a:pt x="297181" y="68580"/>
                  </a:lnTo>
                  <a:lnTo>
                    <a:pt x="265431" y="74930"/>
                  </a:lnTo>
                  <a:lnTo>
                    <a:pt x="237490" y="74930"/>
                  </a:lnTo>
                  <a:lnTo>
                    <a:pt x="205740" y="74930"/>
                  </a:lnTo>
                  <a:lnTo>
                    <a:pt x="173990" y="68580"/>
                  </a:lnTo>
                  <a:lnTo>
                    <a:pt x="142240" y="52069"/>
                  </a:lnTo>
                  <a:lnTo>
                    <a:pt x="118111" y="35559"/>
                  </a:lnTo>
                  <a:lnTo>
                    <a:pt x="93981" y="165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2277110" y="7057135"/>
              <a:ext cx="258573" cy="217552"/>
            </a:xfrm>
            <a:custGeom>
              <a:avLst/>
              <a:gdLst/>
              <a:ahLst/>
              <a:cxnLst/>
              <a:rect l="0" t="0" r="0" b="0"/>
              <a:pathLst>
                <a:path w="258573" h="217552">
                  <a:moveTo>
                    <a:pt x="29210" y="206630"/>
                  </a:moveTo>
                  <a:lnTo>
                    <a:pt x="13969" y="187071"/>
                  </a:lnTo>
                  <a:lnTo>
                    <a:pt x="4317" y="162560"/>
                  </a:lnTo>
                  <a:lnTo>
                    <a:pt x="0" y="133605"/>
                  </a:lnTo>
                  <a:lnTo>
                    <a:pt x="762" y="103633"/>
                  </a:lnTo>
                  <a:lnTo>
                    <a:pt x="6476" y="73407"/>
                  </a:lnTo>
                  <a:lnTo>
                    <a:pt x="16129" y="44578"/>
                  </a:lnTo>
                  <a:lnTo>
                    <a:pt x="29717" y="19685"/>
                  </a:lnTo>
                  <a:lnTo>
                    <a:pt x="46863" y="0"/>
                  </a:lnTo>
                  <a:lnTo>
                    <a:pt x="95376" y="508"/>
                  </a:lnTo>
                  <a:lnTo>
                    <a:pt x="138810" y="2541"/>
                  </a:lnTo>
                  <a:lnTo>
                    <a:pt x="179450" y="8256"/>
                  </a:lnTo>
                  <a:lnTo>
                    <a:pt x="218820" y="18796"/>
                  </a:lnTo>
                  <a:lnTo>
                    <a:pt x="231013" y="36069"/>
                  </a:lnTo>
                  <a:lnTo>
                    <a:pt x="241935" y="58167"/>
                  </a:lnTo>
                  <a:lnTo>
                    <a:pt x="250570" y="83440"/>
                  </a:lnTo>
                  <a:lnTo>
                    <a:pt x="256413" y="110745"/>
                  </a:lnTo>
                  <a:lnTo>
                    <a:pt x="258572" y="138304"/>
                  </a:lnTo>
                  <a:lnTo>
                    <a:pt x="256413" y="164593"/>
                  </a:lnTo>
                  <a:lnTo>
                    <a:pt x="248919" y="188087"/>
                  </a:lnTo>
                  <a:lnTo>
                    <a:pt x="235966" y="206630"/>
                  </a:lnTo>
                  <a:lnTo>
                    <a:pt x="224028" y="214376"/>
                  </a:lnTo>
                  <a:lnTo>
                    <a:pt x="210566" y="217551"/>
                  </a:lnTo>
                  <a:lnTo>
                    <a:pt x="179197" y="216408"/>
                  </a:lnTo>
                  <a:lnTo>
                    <a:pt x="145415" y="210567"/>
                  </a:lnTo>
                  <a:lnTo>
                    <a:pt x="115442" y="206630"/>
                  </a:lnTo>
                  <a:lnTo>
                    <a:pt x="90297" y="210058"/>
                  </a:lnTo>
                  <a:lnTo>
                    <a:pt x="69595" y="216028"/>
                  </a:lnTo>
                  <a:lnTo>
                    <a:pt x="49784" y="21691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2278379" y="7057390"/>
              <a:ext cx="257811" cy="217170"/>
            </a:xfrm>
            <a:custGeom>
              <a:avLst/>
              <a:gdLst/>
              <a:ahLst/>
              <a:cxnLst/>
              <a:rect l="0" t="0" r="0" b="0"/>
              <a:pathLst>
                <a:path w="257811" h="217170">
                  <a:moveTo>
                    <a:pt x="27941" y="205740"/>
                  </a:moveTo>
                  <a:lnTo>
                    <a:pt x="11431" y="186690"/>
                  </a:lnTo>
                  <a:lnTo>
                    <a:pt x="1271" y="161290"/>
                  </a:lnTo>
                  <a:lnTo>
                    <a:pt x="0" y="133350"/>
                  </a:lnTo>
                  <a:lnTo>
                    <a:pt x="0" y="102869"/>
                  </a:lnTo>
                  <a:lnTo>
                    <a:pt x="3810" y="74929"/>
                  </a:lnTo>
                  <a:lnTo>
                    <a:pt x="13971" y="44450"/>
                  </a:lnTo>
                  <a:lnTo>
                    <a:pt x="27941" y="20319"/>
                  </a:lnTo>
                  <a:lnTo>
                    <a:pt x="45721" y="0"/>
                  </a:lnTo>
                  <a:lnTo>
                    <a:pt x="93981" y="0"/>
                  </a:lnTo>
                  <a:lnTo>
                    <a:pt x="137160" y="1269"/>
                  </a:lnTo>
                  <a:lnTo>
                    <a:pt x="177800" y="8890"/>
                  </a:lnTo>
                  <a:lnTo>
                    <a:pt x="217171" y="17779"/>
                  </a:lnTo>
                  <a:lnTo>
                    <a:pt x="228600" y="34290"/>
                  </a:lnTo>
                  <a:lnTo>
                    <a:pt x="241300" y="58419"/>
                  </a:lnTo>
                  <a:lnTo>
                    <a:pt x="247650" y="83819"/>
                  </a:lnTo>
                  <a:lnTo>
                    <a:pt x="255271" y="109219"/>
                  </a:lnTo>
                  <a:lnTo>
                    <a:pt x="257810" y="138429"/>
                  </a:lnTo>
                  <a:lnTo>
                    <a:pt x="255271" y="163829"/>
                  </a:lnTo>
                  <a:lnTo>
                    <a:pt x="247650" y="186690"/>
                  </a:lnTo>
                  <a:lnTo>
                    <a:pt x="236221" y="205740"/>
                  </a:lnTo>
                  <a:lnTo>
                    <a:pt x="220981" y="213360"/>
                  </a:lnTo>
                  <a:lnTo>
                    <a:pt x="209550" y="217169"/>
                  </a:lnTo>
                  <a:lnTo>
                    <a:pt x="177800" y="214629"/>
                  </a:lnTo>
                  <a:lnTo>
                    <a:pt x="144781" y="210819"/>
                  </a:lnTo>
                  <a:lnTo>
                    <a:pt x="113031" y="205740"/>
                  </a:lnTo>
                  <a:lnTo>
                    <a:pt x="88900" y="208279"/>
                  </a:lnTo>
                  <a:lnTo>
                    <a:pt x="69850" y="214629"/>
                  </a:lnTo>
                  <a:lnTo>
                    <a:pt x="49531" y="2171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Volný tvar 74"/>
            <p:cNvSpPr/>
            <p:nvPr/>
          </p:nvSpPr>
          <p:spPr>
            <a:xfrm>
              <a:off x="2419604" y="6963536"/>
              <a:ext cx="16129" cy="93600"/>
            </a:xfrm>
            <a:custGeom>
              <a:avLst/>
              <a:gdLst/>
              <a:ahLst/>
              <a:cxnLst/>
              <a:rect l="0" t="0" r="0" b="0"/>
              <a:pathLst>
                <a:path w="16129" h="93600">
                  <a:moveTo>
                    <a:pt x="0" y="75057"/>
                  </a:moveTo>
                  <a:lnTo>
                    <a:pt x="4318" y="0"/>
                  </a:lnTo>
                  <a:lnTo>
                    <a:pt x="16128" y="0"/>
                  </a:lnTo>
                  <a:lnTo>
                    <a:pt x="12319" y="9359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>
              <a:off x="2420620" y="6963409"/>
              <a:ext cx="16510" cy="93982"/>
            </a:xfrm>
            <a:custGeom>
              <a:avLst/>
              <a:gdLst/>
              <a:ahLst/>
              <a:cxnLst/>
              <a:rect l="0" t="0" r="0" b="0"/>
              <a:pathLst>
                <a:path w="16510" h="93982">
                  <a:moveTo>
                    <a:pt x="0" y="74931"/>
                  </a:moveTo>
                  <a:lnTo>
                    <a:pt x="2540" y="0"/>
                  </a:lnTo>
                  <a:lnTo>
                    <a:pt x="16509" y="0"/>
                  </a:lnTo>
                  <a:lnTo>
                    <a:pt x="11430" y="939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2423922" y="6850506"/>
              <a:ext cx="24130" cy="113031"/>
            </a:xfrm>
            <a:custGeom>
              <a:avLst/>
              <a:gdLst/>
              <a:ahLst/>
              <a:cxnLst/>
              <a:rect l="0" t="0" r="0" b="0"/>
              <a:pathLst>
                <a:path w="24130" h="113031">
                  <a:moveTo>
                    <a:pt x="20066" y="0"/>
                  </a:moveTo>
                  <a:lnTo>
                    <a:pt x="24129" y="37847"/>
                  </a:lnTo>
                  <a:lnTo>
                    <a:pt x="11810" y="113030"/>
                  </a:lnTo>
                  <a:lnTo>
                    <a:pt x="0" y="11303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Volný tvar 77"/>
            <p:cNvSpPr/>
            <p:nvPr/>
          </p:nvSpPr>
          <p:spPr>
            <a:xfrm>
              <a:off x="2423160" y="6850380"/>
              <a:ext cx="24130" cy="113030"/>
            </a:xfrm>
            <a:custGeom>
              <a:avLst/>
              <a:gdLst/>
              <a:ahLst/>
              <a:cxnLst/>
              <a:rect l="0" t="0" r="0" b="0"/>
              <a:pathLst>
                <a:path w="24130" h="113030">
                  <a:moveTo>
                    <a:pt x="0" y="113029"/>
                  </a:moveTo>
                  <a:lnTo>
                    <a:pt x="13969" y="113029"/>
                  </a:lnTo>
                  <a:lnTo>
                    <a:pt x="24129" y="3810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Volný tvar 78"/>
            <p:cNvSpPr/>
            <p:nvPr/>
          </p:nvSpPr>
          <p:spPr>
            <a:xfrm>
              <a:off x="2443988" y="6662673"/>
              <a:ext cx="60326" cy="225681"/>
            </a:xfrm>
            <a:custGeom>
              <a:avLst/>
              <a:gdLst/>
              <a:ahLst/>
              <a:cxnLst/>
              <a:rect l="0" t="0" r="0" b="0"/>
              <a:pathLst>
                <a:path w="60326" h="225681">
                  <a:moveTo>
                    <a:pt x="27939" y="75058"/>
                  </a:moveTo>
                  <a:lnTo>
                    <a:pt x="51942" y="0"/>
                  </a:lnTo>
                  <a:lnTo>
                    <a:pt x="60325" y="37846"/>
                  </a:lnTo>
                  <a:lnTo>
                    <a:pt x="36194" y="112904"/>
                  </a:lnTo>
                  <a:lnTo>
                    <a:pt x="0" y="225680"/>
                  </a:lnTo>
                  <a:lnTo>
                    <a:pt x="0" y="18783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Volný tvar 79"/>
            <p:cNvSpPr/>
            <p:nvPr/>
          </p:nvSpPr>
          <p:spPr>
            <a:xfrm>
              <a:off x="2444750" y="6662419"/>
              <a:ext cx="59690" cy="226062"/>
            </a:xfrm>
            <a:custGeom>
              <a:avLst/>
              <a:gdLst/>
              <a:ahLst/>
              <a:cxnLst/>
              <a:rect l="0" t="0" r="0" b="0"/>
              <a:pathLst>
                <a:path w="59690" h="226062">
                  <a:moveTo>
                    <a:pt x="0" y="187961"/>
                  </a:moveTo>
                  <a:lnTo>
                    <a:pt x="0" y="226061"/>
                  </a:lnTo>
                  <a:lnTo>
                    <a:pt x="35560" y="113031"/>
                  </a:lnTo>
                  <a:lnTo>
                    <a:pt x="59689" y="38100"/>
                  </a:lnTo>
                  <a:lnTo>
                    <a:pt x="50800" y="0"/>
                  </a:lnTo>
                  <a:lnTo>
                    <a:pt x="26670" y="762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Volný tvar 80"/>
            <p:cNvSpPr/>
            <p:nvPr/>
          </p:nvSpPr>
          <p:spPr>
            <a:xfrm>
              <a:off x="2495930" y="6606667"/>
              <a:ext cx="189231" cy="187579"/>
            </a:xfrm>
            <a:custGeom>
              <a:avLst/>
              <a:gdLst/>
              <a:ahLst/>
              <a:cxnLst/>
              <a:rect l="0" t="0" r="0" b="0"/>
              <a:pathLst>
                <a:path w="189231" h="187579">
                  <a:moveTo>
                    <a:pt x="108840" y="0"/>
                  </a:moveTo>
                  <a:lnTo>
                    <a:pt x="168911" y="93852"/>
                  </a:lnTo>
                  <a:lnTo>
                    <a:pt x="189230" y="187578"/>
                  </a:lnTo>
                  <a:lnTo>
                    <a:pt x="164593" y="112522"/>
                  </a:lnTo>
                  <a:lnTo>
                    <a:pt x="108840" y="18541"/>
                  </a:lnTo>
                  <a:lnTo>
                    <a:pt x="8383" y="75056"/>
                  </a:lnTo>
                  <a:lnTo>
                    <a:pt x="0" y="5600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Volný tvar 81"/>
            <p:cNvSpPr/>
            <p:nvPr/>
          </p:nvSpPr>
          <p:spPr>
            <a:xfrm>
              <a:off x="2495550" y="6606540"/>
              <a:ext cx="187961" cy="187961"/>
            </a:xfrm>
            <a:custGeom>
              <a:avLst/>
              <a:gdLst/>
              <a:ahLst/>
              <a:cxnLst/>
              <a:rect l="0" t="0" r="0" b="0"/>
              <a:pathLst>
                <a:path w="187961" h="187961">
                  <a:moveTo>
                    <a:pt x="0" y="55879"/>
                  </a:moveTo>
                  <a:lnTo>
                    <a:pt x="8889" y="74929"/>
                  </a:lnTo>
                  <a:lnTo>
                    <a:pt x="107950" y="19050"/>
                  </a:lnTo>
                  <a:lnTo>
                    <a:pt x="163829" y="113029"/>
                  </a:lnTo>
                  <a:lnTo>
                    <a:pt x="187960" y="187960"/>
                  </a:lnTo>
                  <a:lnTo>
                    <a:pt x="168910" y="9397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Volný tvar 82"/>
            <p:cNvSpPr/>
            <p:nvPr/>
          </p:nvSpPr>
          <p:spPr>
            <a:xfrm>
              <a:off x="2383535" y="6963536"/>
              <a:ext cx="16258" cy="93600"/>
            </a:xfrm>
            <a:custGeom>
              <a:avLst/>
              <a:gdLst/>
              <a:ahLst/>
              <a:cxnLst/>
              <a:rect l="0" t="0" r="0" b="0"/>
              <a:pathLst>
                <a:path w="16258" h="93600">
                  <a:moveTo>
                    <a:pt x="4191" y="93599"/>
                  </a:moveTo>
                  <a:lnTo>
                    <a:pt x="0" y="0"/>
                  </a:lnTo>
                  <a:lnTo>
                    <a:pt x="11938" y="0"/>
                  </a:lnTo>
                  <a:lnTo>
                    <a:pt x="16257" y="7505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Volný tvar 83"/>
            <p:cNvSpPr/>
            <p:nvPr/>
          </p:nvSpPr>
          <p:spPr>
            <a:xfrm>
              <a:off x="2383789" y="6963409"/>
              <a:ext cx="17782" cy="93982"/>
            </a:xfrm>
            <a:custGeom>
              <a:avLst/>
              <a:gdLst/>
              <a:ahLst/>
              <a:cxnLst/>
              <a:rect l="0" t="0" r="0" b="0"/>
              <a:pathLst>
                <a:path w="17782" h="93982">
                  <a:moveTo>
                    <a:pt x="17781" y="74931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2540" y="939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Volný tvar 84"/>
            <p:cNvSpPr/>
            <p:nvPr/>
          </p:nvSpPr>
          <p:spPr>
            <a:xfrm>
              <a:off x="2371470" y="6850506"/>
              <a:ext cx="24004" cy="113031"/>
            </a:xfrm>
            <a:custGeom>
              <a:avLst/>
              <a:gdLst/>
              <a:ahLst/>
              <a:cxnLst/>
              <a:rect l="0" t="0" r="0" b="0"/>
              <a:pathLst>
                <a:path w="24004" h="113031">
                  <a:moveTo>
                    <a:pt x="24003" y="113030"/>
                  </a:moveTo>
                  <a:lnTo>
                    <a:pt x="12065" y="113030"/>
                  </a:lnTo>
                  <a:lnTo>
                    <a:pt x="0" y="37847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" name="Volný tvar 85"/>
            <p:cNvSpPr/>
            <p:nvPr/>
          </p:nvSpPr>
          <p:spPr>
            <a:xfrm>
              <a:off x="2372360" y="6850380"/>
              <a:ext cx="24130" cy="113030"/>
            </a:xfrm>
            <a:custGeom>
              <a:avLst/>
              <a:gdLst/>
              <a:ahLst/>
              <a:cxnLst/>
              <a:rect l="0" t="0" r="0" b="0"/>
              <a:pathLst>
                <a:path w="24130" h="113030">
                  <a:moveTo>
                    <a:pt x="24129" y="113029"/>
                  </a:moveTo>
                  <a:lnTo>
                    <a:pt x="11429" y="113029"/>
                  </a:lnTo>
                  <a:lnTo>
                    <a:pt x="0" y="381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" name="Volný tvar 86"/>
            <p:cNvSpPr/>
            <p:nvPr/>
          </p:nvSpPr>
          <p:spPr>
            <a:xfrm>
              <a:off x="2315210" y="6662673"/>
              <a:ext cx="60198" cy="225681"/>
            </a:xfrm>
            <a:custGeom>
              <a:avLst/>
              <a:gdLst/>
              <a:ahLst/>
              <a:cxnLst/>
              <a:rect l="0" t="0" r="0" b="0"/>
              <a:pathLst>
                <a:path w="60198" h="225681">
                  <a:moveTo>
                    <a:pt x="60197" y="187833"/>
                  </a:moveTo>
                  <a:lnTo>
                    <a:pt x="60197" y="225680"/>
                  </a:lnTo>
                  <a:lnTo>
                    <a:pt x="24003" y="112904"/>
                  </a:lnTo>
                  <a:lnTo>
                    <a:pt x="0" y="37846"/>
                  </a:lnTo>
                  <a:lnTo>
                    <a:pt x="8254" y="0"/>
                  </a:lnTo>
                  <a:lnTo>
                    <a:pt x="32131" y="7505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Volný tvar 87"/>
            <p:cNvSpPr/>
            <p:nvPr/>
          </p:nvSpPr>
          <p:spPr>
            <a:xfrm>
              <a:off x="2313939" y="6662419"/>
              <a:ext cx="60962" cy="226062"/>
            </a:xfrm>
            <a:custGeom>
              <a:avLst/>
              <a:gdLst/>
              <a:ahLst/>
              <a:cxnLst/>
              <a:rect l="0" t="0" r="0" b="0"/>
              <a:pathLst>
                <a:path w="60962" h="226062">
                  <a:moveTo>
                    <a:pt x="60961" y="187961"/>
                  </a:moveTo>
                  <a:lnTo>
                    <a:pt x="60961" y="226061"/>
                  </a:lnTo>
                  <a:lnTo>
                    <a:pt x="24131" y="113031"/>
                  </a:lnTo>
                  <a:lnTo>
                    <a:pt x="0" y="38100"/>
                  </a:lnTo>
                  <a:lnTo>
                    <a:pt x="10161" y="0"/>
                  </a:lnTo>
                  <a:lnTo>
                    <a:pt x="34290" y="762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Volný tvar 88"/>
            <p:cNvSpPr/>
            <p:nvPr/>
          </p:nvSpPr>
          <p:spPr>
            <a:xfrm>
              <a:off x="2134361" y="6606667"/>
              <a:ext cx="189104" cy="187579"/>
            </a:xfrm>
            <a:custGeom>
              <a:avLst/>
              <a:gdLst/>
              <a:ahLst/>
              <a:cxnLst/>
              <a:rect l="0" t="0" r="0" b="0"/>
              <a:pathLst>
                <a:path w="189104" h="187579">
                  <a:moveTo>
                    <a:pt x="189103" y="56006"/>
                  </a:moveTo>
                  <a:lnTo>
                    <a:pt x="180849" y="75056"/>
                  </a:lnTo>
                  <a:lnTo>
                    <a:pt x="80265" y="18541"/>
                  </a:lnTo>
                  <a:lnTo>
                    <a:pt x="23877" y="112522"/>
                  </a:lnTo>
                  <a:lnTo>
                    <a:pt x="0" y="187578"/>
                  </a:lnTo>
                  <a:lnTo>
                    <a:pt x="20066" y="93852"/>
                  </a:lnTo>
                  <a:lnTo>
                    <a:pt x="80265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Volný tvar 89"/>
            <p:cNvSpPr/>
            <p:nvPr/>
          </p:nvSpPr>
          <p:spPr>
            <a:xfrm>
              <a:off x="2134870" y="6606540"/>
              <a:ext cx="189231" cy="187961"/>
            </a:xfrm>
            <a:custGeom>
              <a:avLst/>
              <a:gdLst/>
              <a:ahLst/>
              <a:cxnLst/>
              <a:rect l="0" t="0" r="0" b="0"/>
              <a:pathLst>
                <a:path w="189231" h="187961">
                  <a:moveTo>
                    <a:pt x="189230" y="55879"/>
                  </a:moveTo>
                  <a:lnTo>
                    <a:pt x="179069" y="74929"/>
                  </a:lnTo>
                  <a:lnTo>
                    <a:pt x="80009" y="19050"/>
                  </a:lnTo>
                  <a:lnTo>
                    <a:pt x="24130" y="113029"/>
                  </a:lnTo>
                  <a:lnTo>
                    <a:pt x="0" y="187960"/>
                  </a:lnTo>
                  <a:lnTo>
                    <a:pt x="20319" y="93979"/>
                  </a:lnTo>
                  <a:lnTo>
                    <a:pt x="8000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Volný tvar 90"/>
            <p:cNvSpPr/>
            <p:nvPr/>
          </p:nvSpPr>
          <p:spPr>
            <a:xfrm>
              <a:off x="2289429" y="7094473"/>
              <a:ext cx="34545" cy="94235"/>
            </a:xfrm>
            <a:custGeom>
              <a:avLst/>
              <a:gdLst/>
              <a:ahLst/>
              <a:cxnLst/>
              <a:rect l="0" t="0" r="0" b="0"/>
              <a:pathLst>
                <a:path w="34545" h="94235">
                  <a:moveTo>
                    <a:pt x="0" y="47118"/>
                  </a:moveTo>
                  <a:lnTo>
                    <a:pt x="1143" y="28830"/>
                  </a:lnTo>
                  <a:lnTo>
                    <a:pt x="4572" y="13970"/>
                  </a:lnTo>
                  <a:lnTo>
                    <a:pt x="10413" y="3683"/>
                  </a:lnTo>
                  <a:lnTo>
                    <a:pt x="16891" y="0"/>
                  </a:lnTo>
                  <a:lnTo>
                    <a:pt x="23875" y="3683"/>
                  </a:lnTo>
                  <a:lnTo>
                    <a:pt x="29210" y="13970"/>
                  </a:lnTo>
                  <a:lnTo>
                    <a:pt x="33019" y="28830"/>
                  </a:lnTo>
                  <a:lnTo>
                    <a:pt x="34544" y="47118"/>
                  </a:lnTo>
                  <a:lnTo>
                    <a:pt x="33019" y="65406"/>
                  </a:lnTo>
                  <a:lnTo>
                    <a:pt x="29210" y="80137"/>
                  </a:lnTo>
                  <a:lnTo>
                    <a:pt x="23875" y="90170"/>
                  </a:lnTo>
                  <a:lnTo>
                    <a:pt x="16891" y="94234"/>
                  </a:lnTo>
                  <a:lnTo>
                    <a:pt x="10413" y="90170"/>
                  </a:lnTo>
                  <a:lnTo>
                    <a:pt x="4572" y="80137"/>
                  </a:lnTo>
                  <a:lnTo>
                    <a:pt x="1143" y="6540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Volný tvar 91"/>
            <p:cNvSpPr/>
            <p:nvPr/>
          </p:nvSpPr>
          <p:spPr>
            <a:xfrm>
              <a:off x="2289810" y="7094219"/>
              <a:ext cx="34291" cy="93982"/>
            </a:xfrm>
            <a:custGeom>
              <a:avLst/>
              <a:gdLst/>
              <a:ahLst/>
              <a:cxnLst/>
              <a:rect l="0" t="0" r="0" b="0"/>
              <a:pathLst>
                <a:path w="34291" h="93982">
                  <a:moveTo>
                    <a:pt x="0" y="46990"/>
                  </a:moveTo>
                  <a:lnTo>
                    <a:pt x="0" y="27940"/>
                  </a:lnTo>
                  <a:lnTo>
                    <a:pt x="5079" y="13971"/>
                  </a:lnTo>
                  <a:lnTo>
                    <a:pt x="10160" y="5081"/>
                  </a:lnTo>
                  <a:lnTo>
                    <a:pt x="16510" y="0"/>
                  </a:lnTo>
                  <a:lnTo>
                    <a:pt x="24129" y="5081"/>
                  </a:lnTo>
                  <a:lnTo>
                    <a:pt x="29210" y="13971"/>
                  </a:lnTo>
                  <a:lnTo>
                    <a:pt x="34290" y="27940"/>
                  </a:lnTo>
                  <a:lnTo>
                    <a:pt x="34290" y="46990"/>
                  </a:lnTo>
                  <a:lnTo>
                    <a:pt x="34290" y="66040"/>
                  </a:lnTo>
                  <a:lnTo>
                    <a:pt x="29210" y="80011"/>
                  </a:lnTo>
                  <a:lnTo>
                    <a:pt x="24129" y="91440"/>
                  </a:lnTo>
                  <a:lnTo>
                    <a:pt x="16510" y="93981"/>
                  </a:lnTo>
                  <a:lnTo>
                    <a:pt x="10160" y="91440"/>
                  </a:lnTo>
                  <a:lnTo>
                    <a:pt x="5079" y="80011"/>
                  </a:lnTo>
                  <a:lnTo>
                    <a:pt x="0" y="660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Volný tvar 92"/>
            <p:cNvSpPr/>
            <p:nvPr/>
          </p:nvSpPr>
          <p:spPr>
            <a:xfrm>
              <a:off x="2478532" y="7094473"/>
              <a:ext cx="34545" cy="94235"/>
            </a:xfrm>
            <a:custGeom>
              <a:avLst/>
              <a:gdLst/>
              <a:ahLst/>
              <a:cxnLst/>
              <a:rect l="0" t="0" r="0" b="0"/>
              <a:pathLst>
                <a:path w="34545" h="94235">
                  <a:moveTo>
                    <a:pt x="0" y="47118"/>
                  </a:moveTo>
                  <a:lnTo>
                    <a:pt x="1143" y="28830"/>
                  </a:lnTo>
                  <a:lnTo>
                    <a:pt x="5079" y="13970"/>
                  </a:lnTo>
                  <a:lnTo>
                    <a:pt x="10287" y="3683"/>
                  </a:lnTo>
                  <a:lnTo>
                    <a:pt x="17144" y="0"/>
                  </a:lnTo>
                  <a:lnTo>
                    <a:pt x="23875" y="3683"/>
                  </a:lnTo>
                  <a:lnTo>
                    <a:pt x="29210" y="13970"/>
                  </a:lnTo>
                  <a:lnTo>
                    <a:pt x="33019" y="28830"/>
                  </a:lnTo>
                  <a:lnTo>
                    <a:pt x="34544" y="47118"/>
                  </a:lnTo>
                  <a:lnTo>
                    <a:pt x="33019" y="65406"/>
                  </a:lnTo>
                  <a:lnTo>
                    <a:pt x="29210" y="80137"/>
                  </a:lnTo>
                  <a:lnTo>
                    <a:pt x="23875" y="90170"/>
                  </a:lnTo>
                  <a:lnTo>
                    <a:pt x="17144" y="94234"/>
                  </a:lnTo>
                  <a:lnTo>
                    <a:pt x="10287" y="90170"/>
                  </a:lnTo>
                  <a:lnTo>
                    <a:pt x="5079" y="80137"/>
                  </a:lnTo>
                  <a:lnTo>
                    <a:pt x="1143" y="6540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Volný tvar 93"/>
            <p:cNvSpPr/>
            <p:nvPr/>
          </p:nvSpPr>
          <p:spPr>
            <a:xfrm>
              <a:off x="2477770" y="7094219"/>
              <a:ext cx="36831" cy="93982"/>
            </a:xfrm>
            <a:custGeom>
              <a:avLst/>
              <a:gdLst/>
              <a:ahLst/>
              <a:cxnLst/>
              <a:rect l="0" t="0" r="0" b="0"/>
              <a:pathLst>
                <a:path w="36831" h="93982">
                  <a:moveTo>
                    <a:pt x="0" y="46990"/>
                  </a:moveTo>
                  <a:lnTo>
                    <a:pt x="2540" y="27940"/>
                  </a:lnTo>
                  <a:lnTo>
                    <a:pt x="5080" y="13971"/>
                  </a:lnTo>
                  <a:lnTo>
                    <a:pt x="12700" y="5081"/>
                  </a:lnTo>
                  <a:lnTo>
                    <a:pt x="17780" y="0"/>
                  </a:lnTo>
                  <a:lnTo>
                    <a:pt x="24130" y="5081"/>
                  </a:lnTo>
                  <a:lnTo>
                    <a:pt x="29209" y="13971"/>
                  </a:lnTo>
                  <a:lnTo>
                    <a:pt x="34290" y="27940"/>
                  </a:lnTo>
                  <a:lnTo>
                    <a:pt x="36830" y="46990"/>
                  </a:lnTo>
                  <a:lnTo>
                    <a:pt x="34290" y="66040"/>
                  </a:lnTo>
                  <a:lnTo>
                    <a:pt x="29209" y="80011"/>
                  </a:lnTo>
                  <a:lnTo>
                    <a:pt x="24130" y="91440"/>
                  </a:lnTo>
                  <a:lnTo>
                    <a:pt x="17780" y="93981"/>
                  </a:lnTo>
                  <a:lnTo>
                    <a:pt x="12700" y="91440"/>
                  </a:lnTo>
                  <a:lnTo>
                    <a:pt x="5080" y="80011"/>
                  </a:lnTo>
                  <a:lnTo>
                    <a:pt x="2540" y="660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Volný tvar 94"/>
            <p:cNvSpPr/>
            <p:nvPr/>
          </p:nvSpPr>
          <p:spPr>
            <a:xfrm>
              <a:off x="2130298" y="7516494"/>
              <a:ext cx="605155" cy="317755"/>
            </a:xfrm>
            <a:custGeom>
              <a:avLst/>
              <a:gdLst/>
              <a:ahLst/>
              <a:cxnLst/>
              <a:rect l="0" t="0" r="0" b="0"/>
              <a:pathLst>
                <a:path w="605155" h="317755">
                  <a:moveTo>
                    <a:pt x="109600" y="14987"/>
                  </a:moveTo>
                  <a:lnTo>
                    <a:pt x="137668" y="30226"/>
                  </a:lnTo>
                  <a:lnTo>
                    <a:pt x="165607" y="45466"/>
                  </a:lnTo>
                  <a:lnTo>
                    <a:pt x="201803" y="57659"/>
                  </a:lnTo>
                  <a:lnTo>
                    <a:pt x="235966" y="63754"/>
                  </a:lnTo>
                  <a:lnTo>
                    <a:pt x="270891" y="65406"/>
                  </a:lnTo>
                  <a:lnTo>
                    <a:pt x="340741" y="57659"/>
                  </a:lnTo>
                  <a:lnTo>
                    <a:pt x="382778" y="42037"/>
                  </a:lnTo>
                  <a:lnTo>
                    <a:pt x="425450" y="19686"/>
                  </a:lnTo>
                  <a:lnTo>
                    <a:pt x="467994" y="2540"/>
                  </a:lnTo>
                  <a:lnTo>
                    <a:pt x="487934" y="0"/>
                  </a:lnTo>
                  <a:lnTo>
                    <a:pt x="508000" y="3557"/>
                  </a:lnTo>
                  <a:lnTo>
                    <a:pt x="543052" y="22479"/>
                  </a:lnTo>
                  <a:lnTo>
                    <a:pt x="570610" y="51309"/>
                  </a:lnTo>
                  <a:lnTo>
                    <a:pt x="590169" y="86996"/>
                  </a:lnTo>
                  <a:lnTo>
                    <a:pt x="601472" y="126365"/>
                  </a:lnTo>
                  <a:lnTo>
                    <a:pt x="605154" y="168149"/>
                  </a:lnTo>
                  <a:lnTo>
                    <a:pt x="599821" y="208408"/>
                  </a:lnTo>
                  <a:lnTo>
                    <a:pt x="586231" y="245237"/>
                  </a:lnTo>
                  <a:lnTo>
                    <a:pt x="563625" y="275717"/>
                  </a:lnTo>
                  <a:lnTo>
                    <a:pt x="503681" y="293624"/>
                  </a:lnTo>
                  <a:lnTo>
                    <a:pt x="440690" y="306451"/>
                  </a:lnTo>
                  <a:lnTo>
                    <a:pt x="376174" y="314452"/>
                  </a:lnTo>
                  <a:lnTo>
                    <a:pt x="311022" y="317754"/>
                  </a:lnTo>
                  <a:lnTo>
                    <a:pt x="245999" y="316103"/>
                  </a:lnTo>
                  <a:lnTo>
                    <a:pt x="182244" y="310262"/>
                  </a:lnTo>
                  <a:lnTo>
                    <a:pt x="120522" y="299466"/>
                  </a:lnTo>
                  <a:lnTo>
                    <a:pt x="62103" y="284735"/>
                  </a:lnTo>
                  <a:lnTo>
                    <a:pt x="35052" y="256795"/>
                  </a:lnTo>
                  <a:lnTo>
                    <a:pt x="15747" y="222759"/>
                  </a:lnTo>
                  <a:lnTo>
                    <a:pt x="4063" y="185039"/>
                  </a:lnTo>
                  <a:lnTo>
                    <a:pt x="0" y="145162"/>
                  </a:lnTo>
                  <a:lnTo>
                    <a:pt x="4063" y="105284"/>
                  </a:lnTo>
                  <a:lnTo>
                    <a:pt x="15240" y="67057"/>
                  </a:lnTo>
                  <a:lnTo>
                    <a:pt x="35052" y="32386"/>
                  </a:lnTo>
                  <a:lnTo>
                    <a:pt x="62103" y="3557"/>
                  </a:lnTo>
                  <a:lnTo>
                    <a:pt x="73406" y="355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Volný tvar 95"/>
            <p:cNvSpPr/>
            <p:nvPr/>
          </p:nvSpPr>
          <p:spPr>
            <a:xfrm>
              <a:off x="2131060" y="7517130"/>
              <a:ext cx="605791" cy="318771"/>
            </a:xfrm>
            <a:custGeom>
              <a:avLst/>
              <a:gdLst/>
              <a:ahLst/>
              <a:cxnLst/>
              <a:rect l="0" t="0" r="0" b="0"/>
              <a:pathLst>
                <a:path w="605791" h="318771">
                  <a:moveTo>
                    <a:pt x="72390" y="3810"/>
                  </a:moveTo>
                  <a:lnTo>
                    <a:pt x="62229" y="3810"/>
                  </a:lnTo>
                  <a:lnTo>
                    <a:pt x="35560" y="31750"/>
                  </a:lnTo>
                  <a:lnTo>
                    <a:pt x="13969" y="64770"/>
                  </a:lnTo>
                  <a:lnTo>
                    <a:pt x="3810" y="105410"/>
                  </a:lnTo>
                  <a:lnTo>
                    <a:pt x="0" y="144779"/>
                  </a:lnTo>
                  <a:lnTo>
                    <a:pt x="3810" y="184150"/>
                  </a:lnTo>
                  <a:lnTo>
                    <a:pt x="13969" y="222250"/>
                  </a:lnTo>
                  <a:lnTo>
                    <a:pt x="35560" y="255270"/>
                  </a:lnTo>
                  <a:lnTo>
                    <a:pt x="62229" y="283210"/>
                  </a:lnTo>
                  <a:lnTo>
                    <a:pt x="120650" y="299720"/>
                  </a:lnTo>
                  <a:lnTo>
                    <a:pt x="180340" y="308610"/>
                  </a:lnTo>
                  <a:lnTo>
                    <a:pt x="246379" y="316229"/>
                  </a:lnTo>
                  <a:lnTo>
                    <a:pt x="308610" y="318770"/>
                  </a:lnTo>
                  <a:lnTo>
                    <a:pt x="375919" y="313689"/>
                  </a:lnTo>
                  <a:lnTo>
                    <a:pt x="441960" y="306070"/>
                  </a:lnTo>
                  <a:lnTo>
                    <a:pt x="501650" y="292100"/>
                  </a:lnTo>
                  <a:lnTo>
                    <a:pt x="562610" y="274320"/>
                  </a:lnTo>
                  <a:lnTo>
                    <a:pt x="586740" y="245110"/>
                  </a:lnTo>
                  <a:lnTo>
                    <a:pt x="598169" y="208279"/>
                  </a:lnTo>
                  <a:lnTo>
                    <a:pt x="605790" y="166370"/>
                  </a:lnTo>
                  <a:lnTo>
                    <a:pt x="600710" y="125729"/>
                  </a:lnTo>
                  <a:lnTo>
                    <a:pt x="589279" y="86360"/>
                  </a:lnTo>
                  <a:lnTo>
                    <a:pt x="568960" y="50800"/>
                  </a:lnTo>
                  <a:lnTo>
                    <a:pt x="542290" y="22860"/>
                  </a:lnTo>
                  <a:lnTo>
                    <a:pt x="506729" y="3810"/>
                  </a:lnTo>
                  <a:lnTo>
                    <a:pt x="487679" y="0"/>
                  </a:lnTo>
                  <a:lnTo>
                    <a:pt x="467360" y="1270"/>
                  </a:lnTo>
                  <a:lnTo>
                    <a:pt x="424179" y="17779"/>
                  </a:lnTo>
                  <a:lnTo>
                    <a:pt x="383540" y="41910"/>
                  </a:lnTo>
                  <a:lnTo>
                    <a:pt x="340360" y="58420"/>
                  </a:lnTo>
                  <a:lnTo>
                    <a:pt x="270510" y="64770"/>
                  </a:lnTo>
                  <a:lnTo>
                    <a:pt x="233679" y="62229"/>
                  </a:lnTo>
                  <a:lnTo>
                    <a:pt x="199390" y="58420"/>
                  </a:lnTo>
                  <a:lnTo>
                    <a:pt x="166369" y="44450"/>
                  </a:lnTo>
                  <a:lnTo>
                    <a:pt x="137160" y="30479"/>
                  </a:lnTo>
                  <a:lnTo>
                    <a:pt x="107950" y="139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Volný tvar 96"/>
            <p:cNvSpPr/>
            <p:nvPr/>
          </p:nvSpPr>
          <p:spPr>
            <a:xfrm>
              <a:off x="2113152" y="7779639"/>
              <a:ext cx="656846" cy="298451"/>
            </a:xfrm>
            <a:custGeom>
              <a:avLst/>
              <a:gdLst/>
              <a:ahLst/>
              <a:cxnLst/>
              <a:rect l="0" t="0" r="0" b="0"/>
              <a:pathLst>
                <a:path w="656846" h="298451">
                  <a:moveTo>
                    <a:pt x="101220" y="7874"/>
                  </a:moveTo>
                  <a:lnTo>
                    <a:pt x="118746" y="13969"/>
                  </a:lnTo>
                  <a:lnTo>
                    <a:pt x="149480" y="27813"/>
                  </a:lnTo>
                  <a:lnTo>
                    <a:pt x="179705" y="42417"/>
                  </a:lnTo>
                  <a:lnTo>
                    <a:pt x="218568" y="54102"/>
                  </a:lnTo>
                  <a:lnTo>
                    <a:pt x="255652" y="59817"/>
                  </a:lnTo>
                  <a:lnTo>
                    <a:pt x="294133" y="61341"/>
                  </a:lnTo>
                  <a:lnTo>
                    <a:pt x="369698" y="54102"/>
                  </a:lnTo>
                  <a:lnTo>
                    <a:pt x="415037" y="39369"/>
                  </a:lnTo>
                  <a:lnTo>
                    <a:pt x="461392" y="18288"/>
                  </a:lnTo>
                  <a:lnTo>
                    <a:pt x="507365" y="2540"/>
                  </a:lnTo>
                  <a:lnTo>
                    <a:pt x="529590" y="0"/>
                  </a:lnTo>
                  <a:lnTo>
                    <a:pt x="551053" y="3429"/>
                  </a:lnTo>
                  <a:lnTo>
                    <a:pt x="589408" y="21081"/>
                  </a:lnTo>
                  <a:lnTo>
                    <a:pt x="619125" y="48259"/>
                  </a:lnTo>
                  <a:lnTo>
                    <a:pt x="640589" y="81279"/>
                  </a:lnTo>
                  <a:lnTo>
                    <a:pt x="652653" y="119126"/>
                  </a:lnTo>
                  <a:lnTo>
                    <a:pt x="656845" y="157733"/>
                  </a:lnTo>
                  <a:lnTo>
                    <a:pt x="651002" y="195961"/>
                  </a:lnTo>
                  <a:lnTo>
                    <a:pt x="636017" y="230251"/>
                  </a:lnTo>
                  <a:lnTo>
                    <a:pt x="611633" y="259079"/>
                  </a:lnTo>
                  <a:lnTo>
                    <a:pt x="546227" y="276225"/>
                  </a:lnTo>
                  <a:lnTo>
                    <a:pt x="478155" y="288163"/>
                  </a:lnTo>
                  <a:lnTo>
                    <a:pt x="408305" y="295655"/>
                  </a:lnTo>
                  <a:lnTo>
                    <a:pt x="337312" y="298450"/>
                  </a:lnTo>
                  <a:lnTo>
                    <a:pt x="266574" y="297306"/>
                  </a:lnTo>
                  <a:lnTo>
                    <a:pt x="197486" y="291465"/>
                  </a:lnTo>
                  <a:lnTo>
                    <a:pt x="130811" y="281558"/>
                  </a:lnTo>
                  <a:lnTo>
                    <a:pt x="67311" y="267462"/>
                  </a:lnTo>
                  <a:lnTo>
                    <a:pt x="38100" y="241300"/>
                  </a:lnTo>
                  <a:lnTo>
                    <a:pt x="17146" y="209422"/>
                  </a:lnTo>
                  <a:lnTo>
                    <a:pt x="4573" y="173990"/>
                  </a:lnTo>
                  <a:lnTo>
                    <a:pt x="0" y="136143"/>
                  </a:lnTo>
                  <a:lnTo>
                    <a:pt x="4065" y="98932"/>
                  </a:lnTo>
                  <a:lnTo>
                    <a:pt x="16637" y="62865"/>
                  </a:lnTo>
                  <a:lnTo>
                    <a:pt x="37720" y="30479"/>
                  </a:lnTo>
                  <a:lnTo>
                    <a:pt x="67311" y="3429"/>
                  </a:lnTo>
                  <a:lnTo>
                    <a:pt x="79630" y="342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Volný tvar 97"/>
            <p:cNvSpPr/>
            <p:nvPr/>
          </p:nvSpPr>
          <p:spPr>
            <a:xfrm>
              <a:off x="2113279" y="7778750"/>
              <a:ext cx="656592" cy="300991"/>
            </a:xfrm>
            <a:custGeom>
              <a:avLst/>
              <a:gdLst/>
              <a:ahLst/>
              <a:cxnLst/>
              <a:rect l="0" t="0" r="0" b="0"/>
              <a:pathLst>
                <a:path w="656592" h="300991">
                  <a:moveTo>
                    <a:pt x="80010" y="5080"/>
                  </a:moveTo>
                  <a:lnTo>
                    <a:pt x="68581" y="5080"/>
                  </a:lnTo>
                  <a:lnTo>
                    <a:pt x="36831" y="30480"/>
                  </a:lnTo>
                  <a:lnTo>
                    <a:pt x="17781" y="63500"/>
                  </a:lnTo>
                  <a:lnTo>
                    <a:pt x="2541" y="99059"/>
                  </a:lnTo>
                  <a:lnTo>
                    <a:pt x="0" y="135890"/>
                  </a:lnTo>
                  <a:lnTo>
                    <a:pt x="2541" y="173990"/>
                  </a:lnTo>
                  <a:lnTo>
                    <a:pt x="17781" y="210819"/>
                  </a:lnTo>
                  <a:lnTo>
                    <a:pt x="36831" y="241300"/>
                  </a:lnTo>
                  <a:lnTo>
                    <a:pt x="68581" y="270509"/>
                  </a:lnTo>
                  <a:lnTo>
                    <a:pt x="130810" y="281940"/>
                  </a:lnTo>
                  <a:lnTo>
                    <a:pt x="198121" y="293369"/>
                  </a:lnTo>
                  <a:lnTo>
                    <a:pt x="265431" y="298450"/>
                  </a:lnTo>
                  <a:lnTo>
                    <a:pt x="336550" y="300990"/>
                  </a:lnTo>
                  <a:lnTo>
                    <a:pt x="408941" y="298450"/>
                  </a:lnTo>
                  <a:lnTo>
                    <a:pt x="478791" y="288290"/>
                  </a:lnTo>
                  <a:lnTo>
                    <a:pt x="546100" y="276859"/>
                  </a:lnTo>
                  <a:lnTo>
                    <a:pt x="610871" y="260350"/>
                  </a:lnTo>
                  <a:lnTo>
                    <a:pt x="635000" y="229869"/>
                  </a:lnTo>
                  <a:lnTo>
                    <a:pt x="652781" y="196850"/>
                  </a:lnTo>
                  <a:lnTo>
                    <a:pt x="656591" y="160019"/>
                  </a:lnTo>
                  <a:lnTo>
                    <a:pt x="652781" y="119380"/>
                  </a:lnTo>
                  <a:lnTo>
                    <a:pt x="640081" y="82550"/>
                  </a:lnTo>
                  <a:lnTo>
                    <a:pt x="618491" y="49530"/>
                  </a:lnTo>
                  <a:lnTo>
                    <a:pt x="589281" y="21590"/>
                  </a:lnTo>
                  <a:lnTo>
                    <a:pt x="551181" y="5080"/>
                  </a:lnTo>
                  <a:lnTo>
                    <a:pt x="529591" y="0"/>
                  </a:lnTo>
                  <a:lnTo>
                    <a:pt x="508000" y="2540"/>
                  </a:lnTo>
                  <a:lnTo>
                    <a:pt x="461010" y="19050"/>
                  </a:lnTo>
                  <a:lnTo>
                    <a:pt x="415291" y="40640"/>
                  </a:lnTo>
                  <a:lnTo>
                    <a:pt x="369571" y="54609"/>
                  </a:lnTo>
                  <a:lnTo>
                    <a:pt x="294641" y="63500"/>
                  </a:lnTo>
                  <a:lnTo>
                    <a:pt x="256541" y="60959"/>
                  </a:lnTo>
                  <a:lnTo>
                    <a:pt x="217171" y="54609"/>
                  </a:lnTo>
                  <a:lnTo>
                    <a:pt x="179071" y="43180"/>
                  </a:lnTo>
                  <a:lnTo>
                    <a:pt x="149860" y="27940"/>
                  </a:lnTo>
                  <a:lnTo>
                    <a:pt x="118110" y="13969"/>
                  </a:lnTo>
                  <a:lnTo>
                    <a:pt x="101600" y="1015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Volný tvar 98"/>
            <p:cNvSpPr/>
            <p:nvPr/>
          </p:nvSpPr>
          <p:spPr>
            <a:xfrm>
              <a:off x="2126869" y="8028685"/>
              <a:ext cx="618490" cy="230252"/>
            </a:xfrm>
            <a:custGeom>
              <a:avLst/>
              <a:gdLst/>
              <a:ahLst/>
              <a:cxnLst/>
              <a:rect l="0" t="0" r="0" b="0"/>
              <a:pathLst>
                <a:path w="618490" h="230252">
                  <a:moveTo>
                    <a:pt x="109728" y="35053"/>
                  </a:moveTo>
                  <a:lnTo>
                    <a:pt x="161544" y="40259"/>
                  </a:lnTo>
                  <a:lnTo>
                    <a:pt x="265683" y="42419"/>
                  </a:lnTo>
                  <a:lnTo>
                    <a:pt x="403479" y="38862"/>
                  </a:lnTo>
                  <a:lnTo>
                    <a:pt x="540638" y="23622"/>
                  </a:lnTo>
                  <a:lnTo>
                    <a:pt x="559054" y="16383"/>
                  </a:lnTo>
                  <a:lnTo>
                    <a:pt x="577341" y="6223"/>
                  </a:lnTo>
                  <a:lnTo>
                    <a:pt x="594741" y="0"/>
                  </a:lnTo>
                  <a:lnTo>
                    <a:pt x="602741" y="382"/>
                  </a:lnTo>
                  <a:lnTo>
                    <a:pt x="609726" y="4826"/>
                  </a:lnTo>
                  <a:lnTo>
                    <a:pt x="616076" y="13971"/>
                  </a:lnTo>
                  <a:lnTo>
                    <a:pt x="618489" y="24511"/>
                  </a:lnTo>
                  <a:lnTo>
                    <a:pt x="617220" y="47753"/>
                  </a:lnTo>
                  <a:lnTo>
                    <a:pt x="612394" y="73787"/>
                  </a:lnTo>
                  <a:lnTo>
                    <a:pt x="609726" y="98933"/>
                  </a:lnTo>
                  <a:lnTo>
                    <a:pt x="614553" y="137796"/>
                  </a:lnTo>
                  <a:lnTo>
                    <a:pt x="615060" y="156592"/>
                  </a:lnTo>
                  <a:lnTo>
                    <a:pt x="609726" y="173991"/>
                  </a:lnTo>
                  <a:lnTo>
                    <a:pt x="597154" y="189231"/>
                  </a:lnTo>
                  <a:lnTo>
                    <a:pt x="581025" y="199263"/>
                  </a:lnTo>
                  <a:lnTo>
                    <a:pt x="562229" y="205106"/>
                  </a:lnTo>
                  <a:lnTo>
                    <a:pt x="541654" y="207646"/>
                  </a:lnTo>
                  <a:lnTo>
                    <a:pt x="497204" y="208661"/>
                  </a:lnTo>
                  <a:lnTo>
                    <a:pt x="454660" y="211201"/>
                  </a:lnTo>
                  <a:lnTo>
                    <a:pt x="352044" y="224791"/>
                  </a:lnTo>
                  <a:lnTo>
                    <a:pt x="248538" y="230251"/>
                  </a:lnTo>
                  <a:lnTo>
                    <a:pt x="136651" y="222250"/>
                  </a:lnTo>
                  <a:lnTo>
                    <a:pt x="24891" y="211201"/>
                  </a:lnTo>
                  <a:lnTo>
                    <a:pt x="18414" y="206503"/>
                  </a:lnTo>
                  <a:lnTo>
                    <a:pt x="14223" y="195961"/>
                  </a:lnTo>
                  <a:lnTo>
                    <a:pt x="11810" y="183516"/>
                  </a:lnTo>
                  <a:lnTo>
                    <a:pt x="7492" y="173991"/>
                  </a:lnTo>
                  <a:lnTo>
                    <a:pt x="2413" y="155703"/>
                  </a:lnTo>
                  <a:lnTo>
                    <a:pt x="0" y="143003"/>
                  </a:lnTo>
                  <a:lnTo>
                    <a:pt x="0" y="127255"/>
                  </a:lnTo>
                  <a:lnTo>
                    <a:pt x="3936" y="115824"/>
                  </a:lnTo>
                  <a:lnTo>
                    <a:pt x="7492" y="98933"/>
                  </a:lnTo>
                  <a:lnTo>
                    <a:pt x="7747" y="82678"/>
                  </a:lnTo>
                  <a:lnTo>
                    <a:pt x="6604" y="70232"/>
                  </a:lnTo>
                  <a:lnTo>
                    <a:pt x="5588" y="58040"/>
                  </a:lnTo>
                  <a:lnTo>
                    <a:pt x="7492" y="42419"/>
                  </a:lnTo>
                  <a:lnTo>
                    <a:pt x="12573" y="20321"/>
                  </a:lnTo>
                  <a:lnTo>
                    <a:pt x="17398" y="10542"/>
                  </a:lnTo>
                  <a:lnTo>
                    <a:pt x="24891" y="4826"/>
                  </a:lnTo>
                  <a:lnTo>
                    <a:pt x="33654" y="5334"/>
                  </a:lnTo>
                  <a:lnTo>
                    <a:pt x="41782" y="10922"/>
                  </a:lnTo>
                  <a:lnTo>
                    <a:pt x="58928" y="2362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Volný tvar 99"/>
            <p:cNvSpPr/>
            <p:nvPr/>
          </p:nvSpPr>
          <p:spPr>
            <a:xfrm>
              <a:off x="2125979" y="8027669"/>
              <a:ext cx="619761" cy="232412"/>
            </a:xfrm>
            <a:custGeom>
              <a:avLst/>
              <a:gdLst/>
              <a:ahLst/>
              <a:cxnLst/>
              <a:rect l="0" t="0" r="0" b="0"/>
              <a:pathLst>
                <a:path w="619761" h="232412">
                  <a:moveTo>
                    <a:pt x="59691" y="22861"/>
                  </a:moveTo>
                  <a:lnTo>
                    <a:pt x="43181" y="11431"/>
                  </a:lnTo>
                  <a:lnTo>
                    <a:pt x="35560" y="7621"/>
                  </a:lnTo>
                  <a:lnTo>
                    <a:pt x="26671" y="5081"/>
                  </a:lnTo>
                  <a:lnTo>
                    <a:pt x="19050" y="11431"/>
                  </a:lnTo>
                  <a:lnTo>
                    <a:pt x="13971" y="21590"/>
                  </a:lnTo>
                  <a:lnTo>
                    <a:pt x="8891" y="44450"/>
                  </a:lnTo>
                  <a:lnTo>
                    <a:pt x="6350" y="58421"/>
                  </a:lnTo>
                  <a:lnTo>
                    <a:pt x="6350" y="72390"/>
                  </a:lnTo>
                  <a:lnTo>
                    <a:pt x="8891" y="83821"/>
                  </a:lnTo>
                  <a:lnTo>
                    <a:pt x="8891" y="100331"/>
                  </a:lnTo>
                  <a:lnTo>
                    <a:pt x="5081" y="116840"/>
                  </a:lnTo>
                  <a:lnTo>
                    <a:pt x="0" y="129540"/>
                  </a:lnTo>
                  <a:lnTo>
                    <a:pt x="0" y="143511"/>
                  </a:lnTo>
                  <a:lnTo>
                    <a:pt x="5081" y="157481"/>
                  </a:lnTo>
                  <a:lnTo>
                    <a:pt x="8891" y="175261"/>
                  </a:lnTo>
                  <a:lnTo>
                    <a:pt x="13971" y="185421"/>
                  </a:lnTo>
                  <a:lnTo>
                    <a:pt x="16510" y="196850"/>
                  </a:lnTo>
                  <a:lnTo>
                    <a:pt x="19050" y="208281"/>
                  </a:lnTo>
                  <a:lnTo>
                    <a:pt x="26671" y="210821"/>
                  </a:lnTo>
                  <a:lnTo>
                    <a:pt x="137160" y="222250"/>
                  </a:lnTo>
                  <a:lnTo>
                    <a:pt x="248921" y="232411"/>
                  </a:lnTo>
                  <a:lnTo>
                    <a:pt x="351791" y="224790"/>
                  </a:lnTo>
                  <a:lnTo>
                    <a:pt x="455931" y="210821"/>
                  </a:lnTo>
                  <a:lnTo>
                    <a:pt x="499110" y="208281"/>
                  </a:lnTo>
                  <a:lnTo>
                    <a:pt x="543560" y="208281"/>
                  </a:lnTo>
                  <a:lnTo>
                    <a:pt x="562610" y="205740"/>
                  </a:lnTo>
                  <a:lnTo>
                    <a:pt x="581660" y="199390"/>
                  </a:lnTo>
                  <a:lnTo>
                    <a:pt x="598171" y="190500"/>
                  </a:lnTo>
                  <a:lnTo>
                    <a:pt x="610871" y="175261"/>
                  </a:lnTo>
                  <a:lnTo>
                    <a:pt x="615950" y="157481"/>
                  </a:lnTo>
                  <a:lnTo>
                    <a:pt x="615950" y="138431"/>
                  </a:lnTo>
                  <a:lnTo>
                    <a:pt x="610871" y="100331"/>
                  </a:lnTo>
                  <a:lnTo>
                    <a:pt x="613410" y="74931"/>
                  </a:lnTo>
                  <a:lnTo>
                    <a:pt x="618491" y="49531"/>
                  </a:lnTo>
                  <a:lnTo>
                    <a:pt x="619760" y="25400"/>
                  </a:lnTo>
                  <a:lnTo>
                    <a:pt x="615950" y="13971"/>
                  </a:lnTo>
                  <a:lnTo>
                    <a:pt x="610871" y="5081"/>
                  </a:lnTo>
                  <a:lnTo>
                    <a:pt x="603250" y="0"/>
                  </a:lnTo>
                  <a:lnTo>
                    <a:pt x="595631" y="0"/>
                  </a:lnTo>
                  <a:lnTo>
                    <a:pt x="579121" y="7621"/>
                  </a:lnTo>
                  <a:lnTo>
                    <a:pt x="560071" y="19050"/>
                  </a:lnTo>
                  <a:lnTo>
                    <a:pt x="541021" y="22861"/>
                  </a:lnTo>
                  <a:lnTo>
                    <a:pt x="405131" y="39371"/>
                  </a:lnTo>
                  <a:lnTo>
                    <a:pt x="265431" y="44450"/>
                  </a:lnTo>
                  <a:lnTo>
                    <a:pt x="161291" y="41911"/>
                  </a:lnTo>
                  <a:lnTo>
                    <a:pt x="110491" y="3556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Volný tvar 100"/>
            <p:cNvSpPr/>
            <p:nvPr/>
          </p:nvSpPr>
          <p:spPr>
            <a:xfrm>
              <a:off x="2130298" y="8413368"/>
              <a:ext cx="656591" cy="298578"/>
            </a:xfrm>
            <a:custGeom>
              <a:avLst/>
              <a:gdLst/>
              <a:ahLst/>
              <a:cxnLst/>
              <a:rect l="0" t="0" r="0" b="0"/>
              <a:pathLst>
                <a:path w="656591" h="298578">
                  <a:moveTo>
                    <a:pt x="79628" y="295275"/>
                  </a:moveTo>
                  <a:lnTo>
                    <a:pt x="73406" y="296418"/>
                  </a:lnTo>
                  <a:lnTo>
                    <a:pt x="67818" y="295275"/>
                  </a:lnTo>
                  <a:lnTo>
                    <a:pt x="38100" y="268098"/>
                  </a:lnTo>
                  <a:lnTo>
                    <a:pt x="16637" y="235713"/>
                  </a:lnTo>
                  <a:lnTo>
                    <a:pt x="4063" y="199899"/>
                  </a:lnTo>
                  <a:lnTo>
                    <a:pt x="0" y="162561"/>
                  </a:lnTo>
                  <a:lnTo>
                    <a:pt x="4318" y="124588"/>
                  </a:lnTo>
                  <a:lnTo>
                    <a:pt x="17144" y="89409"/>
                  </a:lnTo>
                  <a:lnTo>
                    <a:pt x="38100" y="57277"/>
                  </a:lnTo>
                  <a:lnTo>
                    <a:pt x="67818" y="30988"/>
                  </a:lnTo>
                  <a:lnTo>
                    <a:pt x="131063" y="16891"/>
                  </a:lnTo>
                  <a:lnTo>
                    <a:pt x="197484" y="7113"/>
                  </a:lnTo>
                  <a:lnTo>
                    <a:pt x="266827" y="1271"/>
                  </a:lnTo>
                  <a:lnTo>
                    <a:pt x="337312" y="0"/>
                  </a:lnTo>
                  <a:lnTo>
                    <a:pt x="408050" y="2922"/>
                  </a:lnTo>
                  <a:lnTo>
                    <a:pt x="478281" y="10668"/>
                  </a:lnTo>
                  <a:lnTo>
                    <a:pt x="546481" y="22352"/>
                  </a:lnTo>
                  <a:lnTo>
                    <a:pt x="611631" y="39498"/>
                  </a:lnTo>
                  <a:lnTo>
                    <a:pt x="636016" y="68326"/>
                  </a:lnTo>
                  <a:lnTo>
                    <a:pt x="651002" y="102743"/>
                  </a:lnTo>
                  <a:lnTo>
                    <a:pt x="656590" y="140716"/>
                  </a:lnTo>
                  <a:lnTo>
                    <a:pt x="653160" y="179960"/>
                  </a:lnTo>
                  <a:lnTo>
                    <a:pt x="640334" y="217171"/>
                  </a:lnTo>
                  <a:lnTo>
                    <a:pt x="618871" y="250190"/>
                  </a:lnTo>
                  <a:lnTo>
                    <a:pt x="589153" y="277496"/>
                  </a:lnTo>
                  <a:lnTo>
                    <a:pt x="551306" y="295275"/>
                  </a:lnTo>
                  <a:lnTo>
                    <a:pt x="529716" y="298577"/>
                  </a:lnTo>
                  <a:lnTo>
                    <a:pt x="507491" y="296038"/>
                  </a:lnTo>
                  <a:lnTo>
                    <a:pt x="461644" y="280289"/>
                  </a:lnTo>
                  <a:lnTo>
                    <a:pt x="415035" y="259208"/>
                  </a:lnTo>
                  <a:lnTo>
                    <a:pt x="369950" y="244349"/>
                  </a:lnTo>
                  <a:lnTo>
                    <a:pt x="293878" y="237110"/>
                  </a:lnTo>
                  <a:lnTo>
                    <a:pt x="255904" y="238761"/>
                  </a:lnTo>
                  <a:lnTo>
                    <a:pt x="218566" y="244349"/>
                  </a:lnTo>
                  <a:lnTo>
                    <a:pt x="179704" y="256160"/>
                  </a:lnTo>
                  <a:lnTo>
                    <a:pt x="149478" y="270638"/>
                  </a:lnTo>
                  <a:lnTo>
                    <a:pt x="118744" y="284735"/>
                  </a:lnTo>
                  <a:lnTo>
                    <a:pt x="100965" y="29057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Volný tvar 101"/>
            <p:cNvSpPr/>
            <p:nvPr/>
          </p:nvSpPr>
          <p:spPr>
            <a:xfrm>
              <a:off x="2131060" y="8415019"/>
              <a:ext cx="656591" cy="297182"/>
            </a:xfrm>
            <a:custGeom>
              <a:avLst/>
              <a:gdLst/>
              <a:ahLst/>
              <a:cxnLst/>
              <a:rect l="0" t="0" r="0" b="0"/>
              <a:pathLst>
                <a:path w="656591" h="297182">
                  <a:moveTo>
                    <a:pt x="78740" y="292100"/>
                  </a:moveTo>
                  <a:lnTo>
                    <a:pt x="72390" y="294640"/>
                  </a:lnTo>
                  <a:lnTo>
                    <a:pt x="67310" y="292100"/>
                  </a:lnTo>
                  <a:lnTo>
                    <a:pt x="38100" y="266700"/>
                  </a:lnTo>
                  <a:lnTo>
                    <a:pt x="16510" y="233681"/>
                  </a:lnTo>
                  <a:lnTo>
                    <a:pt x="3810" y="199390"/>
                  </a:lnTo>
                  <a:lnTo>
                    <a:pt x="0" y="161290"/>
                  </a:lnTo>
                  <a:lnTo>
                    <a:pt x="3810" y="124461"/>
                  </a:lnTo>
                  <a:lnTo>
                    <a:pt x="16510" y="86361"/>
                  </a:lnTo>
                  <a:lnTo>
                    <a:pt x="38100" y="55881"/>
                  </a:lnTo>
                  <a:lnTo>
                    <a:pt x="67310" y="30481"/>
                  </a:lnTo>
                  <a:lnTo>
                    <a:pt x="129540" y="16511"/>
                  </a:lnTo>
                  <a:lnTo>
                    <a:pt x="196850" y="3811"/>
                  </a:lnTo>
                  <a:lnTo>
                    <a:pt x="265429" y="0"/>
                  </a:lnTo>
                  <a:lnTo>
                    <a:pt x="335279" y="0"/>
                  </a:lnTo>
                  <a:lnTo>
                    <a:pt x="407669" y="2540"/>
                  </a:lnTo>
                  <a:lnTo>
                    <a:pt x="477519" y="8890"/>
                  </a:lnTo>
                  <a:lnTo>
                    <a:pt x="544829" y="20321"/>
                  </a:lnTo>
                  <a:lnTo>
                    <a:pt x="610869" y="36831"/>
                  </a:lnTo>
                  <a:lnTo>
                    <a:pt x="635000" y="67311"/>
                  </a:lnTo>
                  <a:lnTo>
                    <a:pt x="651510" y="100331"/>
                  </a:lnTo>
                  <a:lnTo>
                    <a:pt x="656590" y="138431"/>
                  </a:lnTo>
                  <a:lnTo>
                    <a:pt x="651510" y="177800"/>
                  </a:lnTo>
                  <a:lnTo>
                    <a:pt x="638810" y="215900"/>
                  </a:lnTo>
                  <a:lnTo>
                    <a:pt x="617219" y="247650"/>
                  </a:lnTo>
                  <a:lnTo>
                    <a:pt x="589279" y="276861"/>
                  </a:lnTo>
                  <a:lnTo>
                    <a:pt x="549910" y="292100"/>
                  </a:lnTo>
                  <a:lnTo>
                    <a:pt x="528319" y="297181"/>
                  </a:lnTo>
                  <a:lnTo>
                    <a:pt x="506729" y="294640"/>
                  </a:lnTo>
                  <a:lnTo>
                    <a:pt x="461010" y="278131"/>
                  </a:lnTo>
                  <a:lnTo>
                    <a:pt x="415290" y="257811"/>
                  </a:lnTo>
                  <a:lnTo>
                    <a:pt x="368300" y="241300"/>
                  </a:lnTo>
                  <a:lnTo>
                    <a:pt x="294640" y="236221"/>
                  </a:lnTo>
                  <a:lnTo>
                    <a:pt x="255269" y="238761"/>
                  </a:lnTo>
                  <a:lnTo>
                    <a:pt x="217169" y="241300"/>
                  </a:lnTo>
                  <a:lnTo>
                    <a:pt x="177800" y="255271"/>
                  </a:lnTo>
                  <a:lnTo>
                    <a:pt x="148590" y="269240"/>
                  </a:lnTo>
                  <a:lnTo>
                    <a:pt x="118110" y="283211"/>
                  </a:lnTo>
                  <a:lnTo>
                    <a:pt x="100329" y="2908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3" name="Volný tvar 102"/>
            <p:cNvSpPr/>
            <p:nvPr/>
          </p:nvSpPr>
          <p:spPr>
            <a:xfrm>
              <a:off x="2143760" y="8232647"/>
              <a:ext cx="618745" cy="230760"/>
            </a:xfrm>
            <a:custGeom>
              <a:avLst/>
              <a:gdLst/>
              <a:ahLst/>
              <a:cxnLst/>
              <a:rect l="0" t="0" r="0" b="0"/>
              <a:pathLst>
                <a:path w="618745" h="230760">
                  <a:moveTo>
                    <a:pt x="59435" y="206630"/>
                  </a:moveTo>
                  <a:lnTo>
                    <a:pt x="42037" y="219203"/>
                  </a:lnTo>
                  <a:lnTo>
                    <a:pt x="33909" y="224918"/>
                  </a:lnTo>
                  <a:lnTo>
                    <a:pt x="24891" y="225298"/>
                  </a:lnTo>
                  <a:lnTo>
                    <a:pt x="17653" y="219710"/>
                  </a:lnTo>
                  <a:lnTo>
                    <a:pt x="12826" y="210059"/>
                  </a:lnTo>
                  <a:lnTo>
                    <a:pt x="8000" y="187834"/>
                  </a:lnTo>
                  <a:lnTo>
                    <a:pt x="5841" y="172085"/>
                  </a:lnTo>
                  <a:lnTo>
                    <a:pt x="6857" y="159894"/>
                  </a:lnTo>
                  <a:lnTo>
                    <a:pt x="8000" y="147701"/>
                  </a:lnTo>
                  <a:lnTo>
                    <a:pt x="8000" y="131572"/>
                  </a:lnTo>
                  <a:lnTo>
                    <a:pt x="4191" y="114428"/>
                  </a:lnTo>
                  <a:lnTo>
                    <a:pt x="0" y="102871"/>
                  </a:lnTo>
                  <a:lnTo>
                    <a:pt x="0" y="87504"/>
                  </a:lnTo>
                  <a:lnTo>
                    <a:pt x="2666" y="74549"/>
                  </a:lnTo>
                  <a:lnTo>
                    <a:pt x="8000" y="56516"/>
                  </a:lnTo>
                  <a:lnTo>
                    <a:pt x="11938" y="46609"/>
                  </a:lnTo>
                  <a:lnTo>
                    <a:pt x="14985" y="34418"/>
                  </a:lnTo>
                  <a:lnTo>
                    <a:pt x="18415" y="23876"/>
                  </a:lnTo>
                  <a:lnTo>
                    <a:pt x="24891" y="18923"/>
                  </a:lnTo>
                  <a:lnTo>
                    <a:pt x="136906" y="8256"/>
                  </a:lnTo>
                  <a:lnTo>
                    <a:pt x="248792" y="0"/>
                  </a:lnTo>
                  <a:lnTo>
                    <a:pt x="352170" y="5588"/>
                  </a:lnTo>
                  <a:lnTo>
                    <a:pt x="455167" y="18923"/>
                  </a:lnTo>
                  <a:lnTo>
                    <a:pt x="497713" y="21591"/>
                  </a:lnTo>
                  <a:lnTo>
                    <a:pt x="541909" y="22480"/>
                  </a:lnTo>
                  <a:lnTo>
                    <a:pt x="562610" y="25528"/>
                  </a:lnTo>
                  <a:lnTo>
                    <a:pt x="581532" y="30988"/>
                  </a:lnTo>
                  <a:lnTo>
                    <a:pt x="597662" y="41275"/>
                  </a:lnTo>
                  <a:lnTo>
                    <a:pt x="609981" y="56516"/>
                  </a:lnTo>
                  <a:lnTo>
                    <a:pt x="615315" y="73787"/>
                  </a:lnTo>
                  <a:lnTo>
                    <a:pt x="614807" y="92584"/>
                  </a:lnTo>
                  <a:lnTo>
                    <a:pt x="609981" y="131572"/>
                  </a:lnTo>
                  <a:lnTo>
                    <a:pt x="612647" y="156592"/>
                  </a:lnTo>
                  <a:lnTo>
                    <a:pt x="617728" y="182372"/>
                  </a:lnTo>
                  <a:lnTo>
                    <a:pt x="618744" y="206121"/>
                  </a:lnTo>
                  <a:lnTo>
                    <a:pt x="616076" y="216155"/>
                  </a:lnTo>
                  <a:lnTo>
                    <a:pt x="609981" y="225298"/>
                  </a:lnTo>
                  <a:lnTo>
                    <a:pt x="602995" y="229744"/>
                  </a:lnTo>
                  <a:lnTo>
                    <a:pt x="595503" y="230759"/>
                  </a:lnTo>
                  <a:lnTo>
                    <a:pt x="577850" y="224409"/>
                  </a:lnTo>
                  <a:lnTo>
                    <a:pt x="559307" y="213869"/>
                  </a:lnTo>
                  <a:lnTo>
                    <a:pt x="541400" y="206630"/>
                  </a:lnTo>
                  <a:lnTo>
                    <a:pt x="404241" y="191389"/>
                  </a:lnTo>
                  <a:lnTo>
                    <a:pt x="266191" y="187834"/>
                  </a:lnTo>
                  <a:lnTo>
                    <a:pt x="161544" y="189866"/>
                  </a:lnTo>
                  <a:lnTo>
                    <a:pt x="110109" y="19507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" name="Volný tvar 103"/>
            <p:cNvSpPr/>
            <p:nvPr/>
          </p:nvSpPr>
          <p:spPr>
            <a:xfrm>
              <a:off x="2142489" y="8233409"/>
              <a:ext cx="621032" cy="229872"/>
            </a:xfrm>
            <a:custGeom>
              <a:avLst/>
              <a:gdLst/>
              <a:ahLst/>
              <a:cxnLst/>
              <a:rect l="0" t="0" r="0" b="0"/>
              <a:pathLst>
                <a:path w="621032" h="229872">
                  <a:moveTo>
                    <a:pt x="60961" y="207010"/>
                  </a:moveTo>
                  <a:lnTo>
                    <a:pt x="43181" y="218441"/>
                  </a:lnTo>
                  <a:lnTo>
                    <a:pt x="34290" y="223521"/>
                  </a:lnTo>
                  <a:lnTo>
                    <a:pt x="26671" y="223521"/>
                  </a:lnTo>
                  <a:lnTo>
                    <a:pt x="19050" y="218441"/>
                  </a:lnTo>
                  <a:lnTo>
                    <a:pt x="13971" y="209550"/>
                  </a:lnTo>
                  <a:lnTo>
                    <a:pt x="10161" y="185421"/>
                  </a:lnTo>
                  <a:lnTo>
                    <a:pt x="7621" y="171450"/>
                  </a:lnTo>
                  <a:lnTo>
                    <a:pt x="7621" y="160021"/>
                  </a:lnTo>
                  <a:lnTo>
                    <a:pt x="10161" y="146050"/>
                  </a:lnTo>
                  <a:lnTo>
                    <a:pt x="10161" y="132081"/>
                  </a:lnTo>
                  <a:lnTo>
                    <a:pt x="5081" y="113031"/>
                  </a:lnTo>
                  <a:lnTo>
                    <a:pt x="0" y="104141"/>
                  </a:lnTo>
                  <a:lnTo>
                    <a:pt x="0" y="87631"/>
                  </a:lnTo>
                  <a:lnTo>
                    <a:pt x="2540" y="73660"/>
                  </a:lnTo>
                  <a:lnTo>
                    <a:pt x="10161" y="54610"/>
                  </a:lnTo>
                  <a:lnTo>
                    <a:pt x="12700" y="45721"/>
                  </a:lnTo>
                  <a:lnTo>
                    <a:pt x="16511" y="33021"/>
                  </a:lnTo>
                  <a:lnTo>
                    <a:pt x="19050" y="24131"/>
                  </a:lnTo>
                  <a:lnTo>
                    <a:pt x="26671" y="19050"/>
                  </a:lnTo>
                  <a:lnTo>
                    <a:pt x="137161" y="7621"/>
                  </a:lnTo>
                  <a:lnTo>
                    <a:pt x="248921" y="0"/>
                  </a:lnTo>
                  <a:lnTo>
                    <a:pt x="353061" y="5081"/>
                  </a:lnTo>
                  <a:lnTo>
                    <a:pt x="455931" y="19050"/>
                  </a:lnTo>
                  <a:lnTo>
                    <a:pt x="500381" y="21591"/>
                  </a:lnTo>
                  <a:lnTo>
                    <a:pt x="543561" y="21591"/>
                  </a:lnTo>
                  <a:lnTo>
                    <a:pt x="565150" y="24131"/>
                  </a:lnTo>
                  <a:lnTo>
                    <a:pt x="581661" y="29210"/>
                  </a:lnTo>
                  <a:lnTo>
                    <a:pt x="599440" y="40641"/>
                  </a:lnTo>
                  <a:lnTo>
                    <a:pt x="610871" y="54610"/>
                  </a:lnTo>
                  <a:lnTo>
                    <a:pt x="615950" y="73660"/>
                  </a:lnTo>
                  <a:lnTo>
                    <a:pt x="615950" y="92710"/>
                  </a:lnTo>
                  <a:lnTo>
                    <a:pt x="610871" y="132081"/>
                  </a:lnTo>
                  <a:lnTo>
                    <a:pt x="613411" y="154941"/>
                  </a:lnTo>
                  <a:lnTo>
                    <a:pt x="618490" y="181610"/>
                  </a:lnTo>
                  <a:lnTo>
                    <a:pt x="621031" y="204471"/>
                  </a:lnTo>
                  <a:lnTo>
                    <a:pt x="618490" y="214631"/>
                  </a:lnTo>
                  <a:lnTo>
                    <a:pt x="610871" y="223521"/>
                  </a:lnTo>
                  <a:lnTo>
                    <a:pt x="603250" y="229871"/>
                  </a:lnTo>
                  <a:lnTo>
                    <a:pt x="596900" y="229871"/>
                  </a:lnTo>
                  <a:lnTo>
                    <a:pt x="579121" y="223521"/>
                  </a:lnTo>
                  <a:lnTo>
                    <a:pt x="560071" y="212091"/>
                  </a:lnTo>
                  <a:lnTo>
                    <a:pt x="541021" y="207010"/>
                  </a:lnTo>
                  <a:lnTo>
                    <a:pt x="406400" y="190500"/>
                  </a:lnTo>
                  <a:lnTo>
                    <a:pt x="267971" y="185421"/>
                  </a:lnTo>
                  <a:lnTo>
                    <a:pt x="161290" y="187960"/>
                  </a:lnTo>
                  <a:lnTo>
                    <a:pt x="111761" y="1955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Volný tvar 104"/>
            <p:cNvSpPr/>
            <p:nvPr/>
          </p:nvSpPr>
          <p:spPr>
            <a:xfrm>
              <a:off x="2291842" y="9442322"/>
              <a:ext cx="54357" cy="212219"/>
            </a:xfrm>
            <a:custGeom>
              <a:avLst/>
              <a:gdLst/>
              <a:ahLst/>
              <a:cxnLst/>
              <a:rect l="0" t="0" r="0" b="0"/>
              <a:pathLst>
                <a:path w="54357" h="212219">
                  <a:moveTo>
                    <a:pt x="54356" y="53213"/>
                  </a:moveTo>
                  <a:lnTo>
                    <a:pt x="51181" y="75820"/>
                  </a:lnTo>
                  <a:lnTo>
                    <a:pt x="50418" y="101093"/>
                  </a:lnTo>
                  <a:lnTo>
                    <a:pt x="49530" y="154051"/>
                  </a:lnTo>
                  <a:lnTo>
                    <a:pt x="46862" y="177546"/>
                  </a:lnTo>
                  <a:lnTo>
                    <a:pt x="41275" y="196088"/>
                  </a:lnTo>
                  <a:lnTo>
                    <a:pt x="31115" y="208534"/>
                  </a:lnTo>
                  <a:lnTo>
                    <a:pt x="15493" y="212218"/>
                  </a:lnTo>
                  <a:lnTo>
                    <a:pt x="8000" y="209170"/>
                  </a:lnTo>
                  <a:lnTo>
                    <a:pt x="3175" y="202438"/>
                  </a:lnTo>
                  <a:lnTo>
                    <a:pt x="0" y="181737"/>
                  </a:lnTo>
                  <a:lnTo>
                    <a:pt x="2666" y="155703"/>
                  </a:lnTo>
                  <a:lnTo>
                    <a:pt x="5841" y="132461"/>
                  </a:lnTo>
                  <a:lnTo>
                    <a:pt x="13208" y="98045"/>
                  </a:lnTo>
                  <a:lnTo>
                    <a:pt x="25781" y="65024"/>
                  </a:lnTo>
                  <a:lnTo>
                    <a:pt x="5435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Volný tvar 105"/>
            <p:cNvSpPr/>
            <p:nvPr/>
          </p:nvSpPr>
          <p:spPr>
            <a:xfrm>
              <a:off x="2292350" y="9443719"/>
              <a:ext cx="53340" cy="210822"/>
            </a:xfrm>
            <a:custGeom>
              <a:avLst/>
              <a:gdLst/>
              <a:ahLst/>
              <a:cxnLst/>
              <a:rect l="0" t="0" r="0" b="0"/>
              <a:pathLst>
                <a:path w="53340" h="210822">
                  <a:moveTo>
                    <a:pt x="53339" y="52071"/>
                  </a:moveTo>
                  <a:lnTo>
                    <a:pt x="50800" y="74931"/>
                  </a:lnTo>
                  <a:lnTo>
                    <a:pt x="50800" y="101600"/>
                  </a:lnTo>
                  <a:lnTo>
                    <a:pt x="48260" y="152400"/>
                  </a:lnTo>
                  <a:lnTo>
                    <a:pt x="45720" y="176531"/>
                  </a:lnTo>
                  <a:lnTo>
                    <a:pt x="40639" y="194311"/>
                  </a:lnTo>
                  <a:lnTo>
                    <a:pt x="31750" y="207011"/>
                  </a:lnTo>
                  <a:lnTo>
                    <a:pt x="13970" y="210821"/>
                  </a:lnTo>
                  <a:lnTo>
                    <a:pt x="7620" y="209550"/>
                  </a:lnTo>
                  <a:lnTo>
                    <a:pt x="2539" y="201931"/>
                  </a:lnTo>
                  <a:lnTo>
                    <a:pt x="0" y="180340"/>
                  </a:lnTo>
                  <a:lnTo>
                    <a:pt x="2539" y="154940"/>
                  </a:lnTo>
                  <a:lnTo>
                    <a:pt x="5079" y="132081"/>
                  </a:lnTo>
                  <a:lnTo>
                    <a:pt x="11429" y="96521"/>
                  </a:lnTo>
                  <a:lnTo>
                    <a:pt x="26670" y="63500"/>
                  </a:lnTo>
                  <a:lnTo>
                    <a:pt x="53339" y="0"/>
                  </a:lnTo>
                </a:path>
              </a:pathLst>
            </a:custGeom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7" name="Přímá spojovací čára 106"/>
            <p:cNvCxnSpPr/>
            <p:nvPr/>
          </p:nvCxnSpPr>
          <p:spPr>
            <a:xfrm>
              <a:off x="2309241" y="9420606"/>
              <a:ext cx="0" cy="117221"/>
            </a:xfrm>
            <a:prstGeom prst="line">
              <a:avLst/>
            </a:prstGeom>
            <a:ln w="0" cap="flat" cmpd="sng" algn="ctr">
              <a:solidFill>
                <a:srgbClr val="FFFFFF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ovací čára 107"/>
            <p:cNvCxnSpPr/>
            <p:nvPr/>
          </p:nvCxnSpPr>
          <p:spPr>
            <a:xfrm>
              <a:off x="2309241" y="9420606"/>
              <a:ext cx="0" cy="117221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Volný tvar 108"/>
            <p:cNvSpPr/>
            <p:nvPr/>
          </p:nvSpPr>
          <p:spPr>
            <a:xfrm>
              <a:off x="2351023" y="9442322"/>
              <a:ext cx="72900" cy="381510"/>
            </a:xfrm>
            <a:custGeom>
              <a:avLst/>
              <a:gdLst/>
              <a:ahLst/>
              <a:cxnLst/>
              <a:rect l="0" t="0" r="0" b="0"/>
              <a:pathLst>
                <a:path w="72900" h="381510">
                  <a:moveTo>
                    <a:pt x="24384" y="0"/>
                  </a:moveTo>
                  <a:lnTo>
                    <a:pt x="48515" y="26289"/>
                  </a:lnTo>
                  <a:lnTo>
                    <a:pt x="72899" y="159259"/>
                  </a:lnTo>
                  <a:lnTo>
                    <a:pt x="48515" y="381509"/>
                  </a:lnTo>
                  <a:lnTo>
                    <a:pt x="0" y="19608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Volný tvar 109"/>
            <p:cNvSpPr/>
            <p:nvPr/>
          </p:nvSpPr>
          <p:spPr>
            <a:xfrm>
              <a:off x="2350770" y="9443719"/>
              <a:ext cx="72391" cy="379732"/>
            </a:xfrm>
            <a:custGeom>
              <a:avLst/>
              <a:gdLst/>
              <a:ahLst/>
              <a:cxnLst/>
              <a:rect l="0" t="0" r="0" b="0"/>
              <a:pathLst>
                <a:path w="72391" h="379732">
                  <a:moveTo>
                    <a:pt x="24130" y="0"/>
                  </a:moveTo>
                  <a:lnTo>
                    <a:pt x="48259" y="26671"/>
                  </a:lnTo>
                  <a:lnTo>
                    <a:pt x="72390" y="157481"/>
                  </a:lnTo>
                  <a:lnTo>
                    <a:pt x="48259" y="379731"/>
                  </a:lnTo>
                  <a:lnTo>
                    <a:pt x="0" y="19431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1" name="Volný tvar 110"/>
            <p:cNvSpPr/>
            <p:nvPr/>
          </p:nvSpPr>
          <p:spPr>
            <a:xfrm>
              <a:off x="2593467" y="9426447"/>
              <a:ext cx="53594" cy="211964"/>
            </a:xfrm>
            <a:custGeom>
              <a:avLst/>
              <a:gdLst/>
              <a:ahLst/>
              <a:cxnLst/>
              <a:rect l="0" t="0" r="0" b="0"/>
              <a:pathLst>
                <a:path w="53594" h="211964">
                  <a:moveTo>
                    <a:pt x="0" y="0"/>
                  </a:moveTo>
                  <a:lnTo>
                    <a:pt x="28193" y="65406"/>
                  </a:lnTo>
                  <a:lnTo>
                    <a:pt x="40512" y="98171"/>
                  </a:lnTo>
                  <a:lnTo>
                    <a:pt x="48513" y="132716"/>
                  </a:lnTo>
                  <a:lnTo>
                    <a:pt x="51434" y="155957"/>
                  </a:lnTo>
                  <a:lnTo>
                    <a:pt x="53593" y="181484"/>
                  </a:lnTo>
                  <a:lnTo>
                    <a:pt x="50927" y="202566"/>
                  </a:lnTo>
                  <a:lnTo>
                    <a:pt x="46355" y="209170"/>
                  </a:lnTo>
                  <a:lnTo>
                    <a:pt x="38862" y="211963"/>
                  </a:lnTo>
                  <a:lnTo>
                    <a:pt x="22859" y="208661"/>
                  </a:lnTo>
                  <a:lnTo>
                    <a:pt x="12953" y="196216"/>
                  </a:lnTo>
                  <a:lnTo>
                    <a:pt x="7238" y="177293"/>
                  </a:lnTo>
                  <a:lnTo>
                    <a:pt x="4825" y="153797"/>
                  </a:lnTo>
                  <a:lnTo>
                    <a:pt x="3302" y="100838"/>
                  </a:lnTo>
                  <a:lnTo>
                    <a:pt x="2666" y="75438"/>
                  </a:lnTo>
                  <a:lnTo>
                    <a:pt x="0" y="5295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Volný tvar 111"/>
            <p:cNvSpPr/>
            <p:nvPr/>
          </p:nvSpPr>
          <p:spPr>
            <a:xfrm>
              <a:off x="2594610" y="9424669"/>
              <a:ext cx="52070" cy="213362"/>
            </a:xfrm>
            <a:custGeom>
              <a:avLst/>
              <a:gdLst/>
              <a:ahLst/>
              <a:cxnLst/>
              <a:rect l="0" t="0" r="0" b="0"/>
              <a:pathLst>
                <a:path w="52070" h="213362">
                  <a:moveTo>
                    <a:pt x="0" y="54611"/>
                  </a:moveTo>
                  <a:lnTo>
                    <a:pt x="2540" y="77471"/>
                  </a:lnTo>
                  <a:lnTo>
                    <a:pt x="2540" y="101600"/>
                  </a:lnTo>
                  <a:lnTo>
                    <a:pt x="3810" y="154940"/>
                  </a:lnTo>
                  <a:lnTo>
                    <a:pt x="6350" y="179071"/>
                  </a:lnTo>
                  <a:lnTo>
                    <a:pt x="11429" y="198121"/>
                  </a:lnTo>
                  <a:lnTo>
                    <a:pt x="21590" y="209550"/>
                  </a:lnTo>
                  <a:lnTo>
                    <a:pt x="38100" y="213361"/>
                  </a:lnTo>
                  <a:lnTo>
                    <a:pt x="45719" y="212090"/>
                  </a:lnTo>
                  <a:lnTo>
                    <a:pt x="50800" y="204471"/>
                  </a:lnTo>
                  <a:lnTo>
                    <a:pt x="52069" y="182881"/>
                  </a:lnTo>
                  <a:lnTo>
                    <a:pt x="50800" y="157481"/>
                  </a:lnTo>
                  <a:lnTo>
                    <a:pt x="48260" y="134621"/>
                  </a:lnTo>
                  <a:lnTo>
                    <a:pt x="38100" y="99061"/>
                  </a:lnTo>
                  <a:lnTo>
                    <a:pt x="27940" y="66040"/>
                  </a:lnTo>
                  <a:lnTo>
                    <a:pt x="0" y="0"/>
                  </a:lnTo>
                </a:path>
              </a:pathLst>
            </a:custGeom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3" name="Přímá spojovací čára 112"/>
            <p:cNvCxnSpPr/>
            <p:nvPr/>
          </p:nvCxnSpPr>
          <p:spPr>
            <a:xfrm>
              <a:off x="2574798" y="9420606"/>
              <a:ext cx="0" cy="93725"/>
            </a:xfrm>
            <a:prstGeom prst="line">
              <a:avLst/>
            </a:prstGeom>
            <a:ln w="0" cap="flat" cmpd="sng" algn="ctr">
              <a:solidFill>
                <a:srgbClr val="FFFFFF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ovací čára 113"/>
            <p:cNvCxnSpPr/>
            <p:nvPr/>
          </p:nvCxnSpPr>
          <p:spPr>
            <a:xfrm>
              <a:off x="2574798" y="9420606"/>
              <a:ext cx="0" cy="9372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Volný tvar 114"/>
            <p:cNvSpPr/>
            <p:nvPr/>
          </p:nvSpPr>
          <p:spPr>
            <a:xfrm>
              <a:off x="2515616" y="9426447"/>
              <a:ext cx="73026" cy="381763"/>
            </a:xfrm>
            <a:custGeom>
              <a:avLst/>
              <a:gdLst/>
              <a:ahLst/>
              <a:cxnLst/>
              <a:rect l="0" t="0" r="0" b="0"/>
              <a:pathLst>
                <a:path w="73026" h="381763">
                  <a:moveTo>
                    <a:pt x="73025" y="196216"/>
                  </a:moveTo>
                  <a:lnTo>
                    <a:pt x="24003" y="381762"/>
                  </a:lnTo>
                  <a:lnTo>
                    <a:pt x="0" y="159005"/>
                  </a:lnTo>
                  <a:lnTo>
                    <a:pt x="24003" y="26671"/>
                  </a:lnTo>
                  <a:lnTo>
                    <a:pt x="48641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2517139" y="9424669"/>
              <a:ext cx="72391" cy="382272"/>
            </a:xfrm>
            <a:custGeom>
              <a:avLst/>
              <a:gdLst/>
              <a:ahLst/>
              <a:cxnLst/>
              <a:rect l="0" t="0" r="0" b="0"/>
              <a:pathLst>
                <a:path w="72391" h="382272">
                  <a:moveTo>
                    <a:pt x="48261" y="0"/>
                  </a:moveTo>
                  <a:lnTo>
                    <a:pt x="21590" y="29211"/>
                  </a:lnTo>
                  <a:lnTo>
                    <a:pt x="0" y="160021"/>
                  </a:lnTo>
                  <a:lnTo>
                    <a:pt x="21590" y="382271"/>
                  </a:lnTo>
                  <a:lnTo>
                    <a:pt x="72390" y="19812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2015870" y="7126731"/>
              <a:ext cx="169928" cy="185295"/>
            </a:xfrm>
            <a:custGeom>
              <a:avLst/>
              <a:gdLst/>
              <a:ahLst/>
              <a:cxnLst/>
              <a:rect l="0" t="0" r="0" b="0"/>
              <a:pathLst>
                <a:path w="169928" h="185295">
                  <a:moveTo>
                    <a:pt x="169927" y="105537"/>
                  </a:moveTo>
                  <a:lnTo>
                    <a:pt x="155449" y="185294"/>
                  </a:lnTo>
                  <a:lnTo>
                    <a:pt x="10160" y="79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2014220" y="7127240"/>
              <a:ext cx="171451" cy="185420"/>
            </a:xfrm>
            <a:custGeom>
              <a:avLst/>
              <a:gdLst/>
              <a:ahLst/>
              <a:cxnLst/>
              <a:rect l="0" t="0" r="0" b="0"/>
              <a:pathLst>
                <a:path w="171451" h="185420">
                  <a:moveTo>
                    <a:pt x="171450" y="105410"/>
                  </a:moveTo>
                  <a:lnTo>
                    <a:pt x="157480" y="185419"/>
                  </a:lnTo>
                  <a:lnTo>
                    <a:pt x="12700" y="80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1904492" y="7073772"/>
              <a:ext cx="121539" cy="132209"/>
            </a:xfrm>
            <a:custGeom>
              <a:avLst/>
              <a:gdLst/>
              <a:ahLst/>
              <a:cxnLst/>
              <a:rect l="0" t="0" r="0" b="0"/>
              <a:pathLst>
                <a:path w="121539" h="132209">
                  <a:moveTo>
                    <a:pt x="111378" y="52959"/>
                  </a:moveTo>
                  <a:lnTo>
                    <a:pt x="121538" y="106046"/>
                  </a:lnTo>
                  <a:lnTo>
                    <a:pt x="62865" y="132208"/>
                  </a:lnTo>
                  <a:lnTo>
                    <a:pt x="24130" y="79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1903729" y="7073900"/>
              <a:ext cx="123192" cy="133351"/>
            </a:xfrm>
            <a:custGeom>
              <a:avLst/>
              <a:gdLst/>
              <a:ahLst/>
              <a:cxnLst/>
              <a:rect l="0" t="0" r="0" b="0"/>
              <a:pathLst>
                <a:path w="123192" h="133351">
                  <a:moveTo>
                    <a:pt x="110491" y="53340"/>
                  </a:moveTo>
                  <a:lnTo>
                    <a:pt x="123191" y="106680"/>
                  </a:lnTo>
                  <a:lnTo>
                    <a:pt x="62231" y="133350"/>
                  </a:lnTo>
                  <a:lnTo>
                    <a:pt x="24131" y="78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1880107" y="7005066"/>
              <a:ext cx="96902" cy="121666"/>
            </a:xfrm>
            <a:custGeom>
              <a:avLst/>
              <a:gdLst/>
              <a:ahLst/>
              <a:cxnLst/>
              <a:rect l="0" t="0" r="0" b="0"/>
              <a:pathLst>
                <a:path w="96902" h="121666">
                  <a:moveTo>
                    <a:pt x="57913" y="52577"/>
                  </a:moveTo>
                  <a:lnTo>
                    <a:pt x="34037" y="121665"/>
                  </a:lnTo>
                  <a:lnTo>
                    <a:pt x="0" y="42037"/>
                  </a:lnTo>
                  <a:lnTo>
                    <a:pt x="96901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1879600" y="7005319"/>
              <a:ext cx="99061" cy="121922"/>
            </a:xfrm>
            <a:custGeom>
              <a:avLst/>
              <a:gdLst/>
              <a:ahLst/>
              <a:cxnLst/>
              <a:rect l="0" t="0" r="0" b="0"/>
              <a:pathLst>
                <a:path w="99061" h="121922">
                  <a:moveTo>
                    <a:pt x="57150" y="52071"/>
                  </a:moveTo>
                  <a:lnTo>
                    <a:pt x="33020" y="121921"/>
                  </a:lnTo>
                  <a:lnTo>
                    <a:pt x="0" y="41911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1855723" y="6941311"/>
              <a:ext cx="82425" cy="90045"/>
            </a:xfrm>
            <a:custGeom>
              <a:avLst/>
              <a:gdLst/>
              <a:ahLst/>
              <a:cxnLst/>
              <a:rect l="0" t="0" r="0" b="0"/>
              <a:pathLst>
                <a:path w="82425" h="90045">
                  <a:moveTo>
                    <a:pt x="82424" y="79503"/>
                  </a:moveTo>
                  <a:lnTo>
                    <a:pt x="58421" y="90044"/>
                  </a:lnTo>
                  <a:lnTo>
                    <a:pt x="0" y="0"/>
                  </a:lnTo>
                  <a:lnTo>
                    <a:pt x="58421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1855470" y="6941819"/>
              <a:ext cx="81281" cy="88901"/>
            </a:xfrm>
            <a:custGeom>
              <a:avLst/>
              <a:gdLst/>
              <a:ahLst/>
              <a:cxnLst/>
              <a:rect l="0" t="0" r="0" b="0"/>
              <a:pathLst>
                <a:path w="81281" h="88901">
                  <a:moveTo>
                    <a:pt x="81280" y="80011"/>
                  </a:moveTo>
                  <a:lnTo>
                    <a:pt x="57150" y="88900"/>
                  </a:lnTo>
                  <a:lnTo>
                    <a:pt x="0" y="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1781429" y="6814184"/>
              <a:ext cx="129160" cy="130685"/>
            </a:xfrm>
            <a:custGeom>
              <a:avLst/>
              <a:gdLst/>
              <a:ahLst/>
              <a:cxnLst/>
              <a:rect l="0" t="0" r="0" b="0"/>
              <a:pathLst>
                <a:path w="129160" h="130685">
                  <a:moveTo>
                    <a:pt x="129159" y="130684"/>
                  </a:moveTo>
                  <a:lnTo>
                    <a:pt x="32257" y="112776"/>
                  </a:lnTo>
                  <a:lnTo>
                    <a:pt x="0" y="70359"/>
                  </a:lnTo>
                  <a:lnTo>
                    <a:pt x="32257" y="52959"/>
                  </a:lnTo>
                  <a:lnTo>
                    <a:pt x="22606" y="17399"/>
                  </a:lnTo>
                  <a:lnTo>
                    <a:pt x="96773" y="0"/>
                  </a:lnTo>
                  <a:lnTo>
                    <a:pt x="129159" y="5295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1780539" y="6814819"/>
              <a:ext cx="130812" cy="129541"/>
            </a:xfrm>
            <a:custGeom>
              <a:avLst/>
              <a:gdLst/>
              <a:ahLst/>
              <a:cxnLst/>
              <a:rect l="0" t="0" r="0" b="0"/>
              <a:pathLst>
                <a:path w="130812" h="129541">
                  <a:moveTo>
                    <a:pt x="130811" y="129540"/>
                  </a:moveTo>
                  <a:lnTo>
                    <a:pt x="34290" y="110490"/>
                  </a:lnTo>
                  <a:lnTo>
                    <a:pt x="0" y="71121"/>
                  </a:lnTo>
                  <a:lnTo>
                    <a:pt x="34290" y="52071"/>
                  </a:lnTo>
                  <a:lnTo>
                    <a:pt x="24131" y="16511"/>
                  </a:lnTo>
                  <a:lnTo>
                    <a:pt x="96521" y="0"/>
                  </a:lnTo>
                  <a:lnTo>
                    <a:pt x="130811" y="520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1668145" y="6768210"/>
              <a:ext cx="193929" cy="53087"/>
            </a:xfrm>
            <a:custGeom>
              <a:avLst/>
              <a:gdLst/>
              <a:ahLst/>
              <a:cxnLst/>
              <a:rect l="0" t="0" r="0" b="0"/>
              <a:pathLst>
                <a:path w="193929" h="53087">
                  <a:moveTo>
                    <a:pt x="184403" y="53086"/>
                  </a:moveTo>
                  <a:lnTo>
                    <a:pt x="87375" y="17399"/>
                  </a:lnTo>
                  <a:lnTo>
                    <a:pt x="0" y="24638"/>
                  </a:lnTo>
                  <a:lnTo>
                    <a:pt x="64643" y="0"/>
                  </a:lnTo>
                  <a:lnTo>
                    <a:pt x="152146" y="6858"/>
                  </a:lnTo>
                  <a:lnTo>
                    <a:pt x="193928" y="4241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1667510" y="6769100"/>
              <a:ext cx="195580" cy="50801"/>
            </a:xfrm>
            <a:custGeom>
              <a:avLst/>
              <a:gdLst/>
              <a:ahLst/>
              <a:cxnLst/>
              <a:rect l="0" t="0" r="0" b="0"/>
              <a:pathLst>
                <a:path w="195580" h="50801">
                  <a:moveTo>
                    <a:pt x="185419" y="50800"/>
                  </a:moveTo>
                  <a:lnTo>
                    <a:pt x="88900" y="15240"/>
                  </a:lnTo>
                  <a:lnTo>
                    <a:pt x="0" y="22859"/>
                  </a:lnTo>
                  <a:lnTo>
                    <a:pt x="64769" y="0"/>
                  </a:lnTo>
                  <a:lnTo>
                    <a:pt x="151129" y="6350"/>
                  </a:lnTo>
                  <a:lnTo>
                    <a:pt x="195579" y="41909"/>
                  </a:lnTo>
                </a:path>
              </a:pathLst>
            </a:custGeom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2658364" y="7133590"/>
              <a:ext cx="170054" cy="185675"/>
            </a:xfrm>
            <a:custGeom>
              <a:avLst/>
              <a:gdLst/>
              <a:ahLst/>
              <a:cxnLst/>
              <a:rect l="0" t="0" r="0" b="0"/>
              <a:pathLst>
                <a:path w="170054" h="185675">
                  <a:moveTo>
                    <a:pt x="170053" y="0"/>
                  </a:moveTo>
                  <a:lnTo>
                    <a:pt x="160400" y="79755"/>
                  </a:lnTo>
                  <a:lnTo>
                    <a:pt x="14986" y="185674"/>
                  </a:lnTo>
                  <a:lnTo>
                    <a:pt x="0" y="10591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2656839" y="7132319"/>
              <a:ext cx="171451" cy="186691"/>
            </a:xfrm>
            <a:custGeom>
              <a:avLst/>
              <a:gdLst/>
              <a:ahLst/>
              <a:cxnLst/>
              <a:rect l="0" t="0" r="0" b="0"/>
              <a:pathLst>
                <a:path w="171451" h="186691">
                  <a:moveTo>
                    <a:pt x="0" y="107950"/>
                  </a:moveTo>
                  <a:lnTo>
                    <a:pt x="16511" y="186690"/>
                  </a:lnTo>
                  <a:lnTo>
                    <a:pt x="161290" y="7874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2818764" y="7081011"/>
              <a:ext cx="121413" cy="132335"/>
            </a:xfrm>
            <a:custGeom>
              <a:avLst/>
              <a:gdLst/>
              <a:ahLst/>
              <a:cxnLst/>
              <a:rect l="0" t="0" r="0" b="0"/>
              <a:pathLst>
                <a:path w="121413" h="132335">
                  <a:moveTo>
                    <a:pt x="121412" y="0"/>
                  </a:moveTo>
                  <a:lnTo>
                    <a:pt x="97028" y="79248"/>
                  </a:lnTo>
                  <a:lnTo>
                    <a:pt x="58675" y="132334"/>
                  </a:lnTo>
                  <a:lnTo>
                    <a:pt x="0" y="105537"/>
                  </a:lnTo>
                  <a:lnTo>
                    <a:pt x="9653" y="5257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Volný tvar 131"/>
            <p:cNvSpPr/>
            <p:nvPr/>
          </p:nvSpPr>
          <p:spPr>
            <a:xfrm>
              <a:off x="2818129" y="7080250"/>
              <a:ext cx="121922" cy="130810"/>
            </a:xfrm>
            <a:custGeom>
              <a:avLst/>
              <a:gdLst/>
              <a:ahLst/>
              <a:cxnLst/>
              <a:rect l="0" t="0" r="0" b="0"/>
              <a:pathLst>
                <a:path w="121922" h="130810">
                  <a:moveTo>
                    <a:pt x="10160" y="52069"/>
                  </a:moveTo>
                  <a:lnTo>
                    <a:pt x="0" y="105409"/>
                  </a:lnTo>
                  <a:lnTo>
                    <a:pt x="58421" y="130809"/>
                  </a:lnTo>
                  <a:lnTo>
                    <a:pt x="97791" y="80009"/>
                  </a:lnTo>
                  <a:lnTo>
                    <a:pt x="12192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3" name="Volný tvar 132"/>
            <p:cNvSpPr/>
            <p:nvPr/>
          </p:nvSpPr>
          <p:spPr>
            <a:xfrm>
              <a:off x="2867279" y="7011669"/>
              <a:ext cx="97536" cy="121922"/>
            </a:xfrm>
            <a:custGeom>
              <a:avLst/>
              <a:gdLst/>
              <a:ahLst/>
              <a:cxnLst/>
              <a:rect l="0" t="0" r="0" b="0"/>
              <a:pathLst>
                <a:path w="97536" h="121922">
                  <a:moveTo>
                    <a:pt x="0" y="0"/>
                  </a:moveTo>
                  <a:lnTo>
                    <a:pt x="97535" y="42419"/>
                  </a:lnTo>
                  <a:lnTo>
                    <a:pt x="63246" y="121921"/>
                  </a:lnTo>
                  <a:lnTo>
                    <a:pt x="38862" y="532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2866389" y="7012940"/>
              <a:ext cx="97791" cy="119380"/>
            </a:xfrm>
            <a:custGeom>
              <a:avLst/>
              <a:gdLst/>
              <a:ahLst/>
              <a:cxnLst/>
              <a:rect l="0" t="0" r="0" b="0"/>
              <a:pathLst>
                <a:path w="97791" h="119380">
                  <a:moveTo>
                    <a:pt x="39371" y="50800"/>
                  </a:moveTo>
                  <a:lnTo>
                    <a:pt x="63500" y="119379"/>
                  </a:lnTo>
                  <a:lnTo>
                    <a:pt x="9779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Volný tvar 134"/>
            <p:cNvSpPr/>
            <p:nvPr/>
          </p:nvSpPr>
          <p:spPr>
            <a:xfrm>
              <a:off x="2906141" y="6948296"/>
              <a:ext cx="82551" cy="90298"/>
            </a:xfrm>
            <a:custGeom>
              <a:avLst/>
              <a:gdLst/>
              <a:ahLst/>
              <a:cxnLst/>
              <a:rect l="0" t="0" r="0" b="0"/>
              <a:pathLst>
                <a:path w="82551" h="90298">
                  <a:moveTo>
                    <a:pt x="24384" y="0"/>
                  </a:moveTo>
                  <a:lnTo>
                    <a:pt x="82550" y="0"/>
                  </a:lnTo>
                  <a:lnTo>
                    <a:pt x="24384" y="90297"/>
                  </a:lnTo>
                  <a:lnTo>
                    <a:pt x="0" y="7950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Volný tvar 135"/>
            <p:cNvSpPr/>
            <p:nvPr/>
          </p:nvSpPr>
          <p:spPr>
            <a:xfrm>
              <a:off x="2905760" y="6949440"/>
              <a:ext cx="82551" cy="88901"/>
            </a:xfrm>
            <a:custGeom>
              <a:avLst/>
              <a:gdLst/>
              <a:ahLst/>
              <a:cxnLst/>
              <a:rect l="0" t="0" r="0" b="0"/>
              <a:pathLst>
                <a:path w="82551" h="88901">
                  <a:moveTo>
                    <a:pt x="0" y="77469"/>
                  </a:moveTo>
                  <a:lnTo>
                    <a:pt x="24129" y="88900"/>
                  </a:lnTo>
                  <a:lnTo>
                    <a:pt x="82550" y="0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Volný tvar 136"/>
            <p:cNvSpPr/>
            <p:nvPr/>
          </p:nvSpPr>
          <p:spPr>
            <a:xfrm>
              <a:off x="2933700" y="6821296"/>
              <a:ext cx="129668" cy="130303"/>
            </a:xfrm>
            <a:custGeom>
              <a:avLst/>
              <a:gdLst/>
              <a:ahLst/>
              <a:cxnLst/>
              <a:rect l="0" t="0" r="0" b="0"/>
              <a:pathLst>
                <a:path w="129668" h="130303">
                  <a:moveTo>
                    <a:pt x="0" y="52706"/>
                  </a:moveTo>
                  <a:lnTo>
                    <a:pt x="32257" y="0"/>
                  </a:lnTo>
                  <a:lnTo>
                    <a:pt x="106933" y="17272"/>
                  </a:lnTo>
                  <a:lnTo>
                    <a:pt x="96773" y="52706"/>
                  </a:lnTo>
                  <a:lnTo>
                    <a:pt x="129667" y="70485"/>
                  </a:lnTo>
                  <a:lnTo>
                    <a:pt x="96773" y="113031"/>
                  </a:lnTo>
                  <a:lnTo>
                    <a:pt x="0" y="13030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Volný tvar 137"/>
            <p:cNvSpPr/>
            <p:nvPr/>
          </p:nvSpPr>
          <p:spPr>
            <a:xfrm>
              <a:off x="2932429" y="6819900"/>
              <a:ext cx="129542" cy="132081"/>
            </a:xfrm>
            <a:custGeom>
              <a:avLst/>
              <a:gdLst/>
              <a:ahLst/>
              <a:cxnLst/>
              <a:rect l="0" t="0" r="0" b="0"/>
              <a:pathLst>
                <a:path w="129542" h="132081">
                  <a:moveTo>
                    <a:pt x="0" y="132080"/>
                  </a:moveTo>
                  <a:lnTo>
                    <a:pt x="99060" y="115569"/>
                  </a:lnTo>
                  <a:lnTo>
                    <a:pt x="129541" y="72390"/>
                  </a:lnTo>
                  <a:lnTo>
                    <a:pt x="99060" y="54609"/>
                  </a:lnTo>
                  <a:lnTo>
                    <a:pt x="107950" y="19050"/>
                  </a:lnTo>
                  <a:lnTo>
                    <a:pt x="33021" y="0"/>
                  </a:lnTo>
                  <a:lnTo>
                    <a:pt x="0" y="546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9" name="Volný tvar 138"/>
            <p:cNvSpPr/>
            <p:nvPr/>
          </p:nvSpPr>
          <p:spPr>
            <a:xfrm>
              <a:off x="2982214" y="6775068"/>
              <a:ext cx="194310" cy="52961"/>
            </a:xfrm>
            <a:custGeom>
              <a:avLst/>
              <a:gdLst/>
              <a:ahLst/>
              <a:cxnLst/>
              <a:rect l="0" t="0" r="0" b="0"/>
              <a:pathLst>
                <a:path w="194310" h="52961">
                  <a:moveTo>
                    <a:pt x="0" y="42418"/>
                  </a:moveTo>
                  <a:lnTo>
                    <a:pt x="42418" y="7239"/>
                  </a:lnTo>
                  <a:lnTo>
                    <a:pt x="129666" y="0"/>
                  </a:lnTo>
                  <a:lnTo>
                    <a:pt x="194309" y="25020"/>
                  </a:lnTo>
                  <a:lnTo>
                    <a:pt x="106934" y="17780"/>
                  </a:lnTo>
                  <a:lnTo>
                    <a:pt x="10159" y="5296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Volný tvar 139"/>
            <p:cNvSpPr/>
            <p:nvPr/>
          </p:nvSpPr>
          <p:spPr>
            <a:xfrm>
              <a:off x="2980689" y="6775450"/>
              <a:ext cx="195582" cy="52070"/>
            </a:xfrm>
            <a:custGeom>
              <a:avLst/>
              <a:gdLst/>
              <a:ahLst/>
              <a:cxnLst/>
              <a:rect l="0" t="0" r="0" b="0"/>
              <a:pathLst>
                <a:path w="195582" h="52070">
                  <a:moveTo>
                    <a:pt x="11431" y="52069"/>
                  </a:moveTo>
                  <a:lnTo>
                    <a:pt x="107950" y="16509"/>
                  </a:lnTo>
                  <a:lnTo>
                    <a:pt x="195581" y="24130"/>
                  </a:lnTo>
                  <a:lnTo>
                    <a:pt x="132081" y="0"/>
                  </a:lnTo>
                  <a:lnTo>
                    <a:pt x="43181" y="7619"/>
                  </a:lnTo>
                  <a:lnTo>
                    <a:pt x="0" y="41909"/>
                  </a:lnTo>
                </a:path>
              </a:pathLst>
            </a:custGeom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Volný tvar 140"/>
            <p:cNvSpPr/>
            <p:nvPr/>
          </p:nvSpPr>
          <p:spPr>
            <a:xfrm>
              <a:off x="1829942" y="6803643"/>
              <a:ext cx="84203" cy="134367"/>
            </a:xfrm>
            <a:custGeom>
              <a:avLst/>
              <a:gdLst/>
              <a:ahLst/>
              <a:cxnLst/>
              <a:rect l="0" t="0" r="0" b="0"/>
              <a:pathLst>
                <a:path w="84203" h="134367">
                  <a:moveTo>
                    <a:pt x="71247" y="130684"/>
                  </a:moveTo>
                  <a:lnTo>
                    <a:pt x="0" y="17653"/>
                  </a:lnTo>
                  <a:lnTo>
                    <a:pt x="38862" y="0"/>
                  </a:lnTo>
                  <a:lnTo>
                    <a:pt x="52833" y="1143"/>
                  </a:lnTo>
                  <a:lnTo>
                    <a:pt x="64897" y="14733"/>
                  </a:lnTo>
                  <a:lnTo>
                    <a:pt x="74550" y="33783"/>
                  </a:lnTo>
                  <a:lnTo>
                    <a:pt x="80646" y="52833"/>
                  </a:lnTo>
                  <a:lnTo>
                    <a:pt x="84202" y="78360"/>
                  </a:lnTo>
                  <a:lnTo>
                    <a:pt x="83693" y="109221"/>
                  </a:lnTo>
                  <a:lnTo>
                    <a:pt x="82043" y="121921"/>
                  </a:lnTo>
                  <a:lnTo>
                    <a:pt x="79375" y="131064"/>
                  </a:lnTo>
                  <a:lnTo>
                    <a:pt x="75819" y="13436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2" name="Volný tvar 141"/>
            <p:cNvSpPr/>
            <p:nvPr/>
          </p:nvSpPr>
          <p:spPr>
            <a:xfrm>
              <a:off x="1828800" y="6803390"/>
              <a:ext cx="83821" cy="133351"/>
            </a:xfrm>
            <a:custGeom>
              <a:avLst/>
              <a:gdLst/>
              <a:ahLst/>
              <a:cxnLst/>
              <a:rect l="0" t="0" r="0" b="0"/>
              <a:pathLst>
                <a:path w="83821" h="133351">
                  <a:moveTo>
                    <a:pt x="72389" y="132079"/>
                  </a:moveTo>
                  <a:lnTo>
                    <a:pt x="0" y="16510"/>
                  </a:lnTo>
                  <a:lnTo>
                    <a:pt x="40639" y="0"/>
                  </a:lnTo>
                  <a:lnTo>
                    <a:pt x="53339" y="0"/>
                  </a:lnTo>
                  <a:lnTo>
                    <a:pt x="67310" y="13969"/>
                  </a:lnTo>
                  <a:lnTo>
                    <a:pt x="74929" y="35560"/>
                  </a:lnTo>
                  <a:lnTo>
                    <a:pt x="82550" y="54610"/>
                  </a:lnTo>
                  <a:lnTo>
                    <a:pt x="83820" y="77469"/>
                  </a:lnTo>
                  <a:lnTo>
                    <a:pt x="83820" y="110490"/>
                  </a:lnTo>
                  <a:lnTo>
                    <a:pt x="82550" y="121919"/>
                  </a:lnTo>
                  <a:lnTo>
                    <a:pt x="80010" y="132079"/>
                  </a:lnTo>
                  <a:lnTo>
                    <a:pt x="77470" y="133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3" name="Volný tvar 142"/>
            <p:cNvSpPr/>
            <p:nvPr/>
          </p:nvSpPr>
          <p:spPr>
            <a:xfrm>
              <a:off x="1939798" y="7414768"/>
              <a:ext cx="210820" cy="211710"/>
            </a:xfrm>
            <a:custGeom>
              <a:avLst/>
              <a:gdLst/>
              <a:ahLst/>
              <a:cxnLst/>
              <a:rect l="0" t="0" r="0" b="0"/>
              <a:pathLst>
                <a:path w="210820" h="211710">
                  <a:moveTo>
                    <a:pt x="210819" y="176529"/>
                  </a:moveTo>
                  <a:lnTo>
                    <a:pt x="194563" y="211709"/>
                  </a:lnTo>
                  <a:lnTo>
                    <a:pt x="91059" y="116332"/>
                  </a:lnTo>
                  <a:lnTo>
                    <a:pt x="0" y="52704"/>
                  </a:lnTo>
                  <a:lnTo>
                    <a:pt x="25781" y="0"/>
                  </a:lnTo>
                  <a:lnTo>
                    <a:pt x="113284" y="6375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4" name="Volný tvar 143"/>
            <p:cNvSpPr/>
            <p:nvPr/>
          </p:nvSpPr>
          <p:spPr>
            <a:xfrm>
              <a:off x="1939289" y="7415530"/>
              <a:ext cx="210822" cy="210821"/>
            </a:xfrm>
            <a:custGeom>
              <a:avLst/>
              <a:gdLst/>
              <a:ahLst/>
              <a:cxnLst/>
              <a:rect l="0" t="0" r="0" b="0"/>
              <a:pathLst>
                <a:path w="210822" h="210821">
                  <a:moveTo>
                    <a:pt x="210821" y="176529"/>
                  </a:moveTo>
                  <a:lnTo>
                    <a:pt x="195581" y="210820"/>
                  </a:lnTo>
                  <a:lnTo>
                    <a:pt x="92711" y="115570"/>
                  </a:lnTo>
                  <a:lnTo>
                    <a:pt x="0" y="52070"/>
                  </a:lnTo>
                  <a:lnTo>
                    <a:pt x="26671" y="0"/>
                  </a:lnTo>
                  <a:lnTo>
                    <a:pt x="114300" y="635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5" name="Volný tvar 144"/>
            <p:cNvSpPr/>
            <p:nvPr/>
          </p:nvSpPr>
          <p:spPr>
            <a:xfrm>
              <a:off x="1800986" y="7326121"/>
              <a:ext cx="161672" cy="134622"/>
            </a:xfrm>
            <a:custGeom>
              <a:avLst/>
              <a:gdLst/>
              <a:ahLst/>
              <a:cxnLst/>
              <a:rect l="0" t="0" r="0" b="0"/>
              <a:pathLst>
                <a:path w="161672" h="134622">
                  <a:moveTo>
                    <a:pt x="161671" y="88647"/>
                  </a:moveTo>
                  <a:lnTo>
                    <a:pt x="138812" y="134621"/>
                  </a:lnTo>
                  <a:lnTo>
                    <a:pt x="0" y="53468"/>
                  </a:lnTo>
                  <a:lnTo>
                    <a:pt x="1613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6" name="Volný tvar 145"/>
            <p:cNvSpPr/>
            <p:nvPr/>
          </p:nvSpPr>
          <p:spPr>
            <a:xfrm>
              <a:off x="1799589" y="7326630"/>
              <a:ext cx="161291" cy="133351"/>
            </a:xfrm>
            <a:custGeom>
              <a:avLst/>
              <a:gdLst/>
              <a:ahLst/>
              <a:cxnLst/>
              <a:rect l="0" t="0" r="0" b="0"/>
              <a:pathLst>
                <a:path w="161291" h="133351">
                  <a:moveTo>
                    <a:pt x="161290" y="88900"/>
                  </a:moveTo>
                  <a:lnTo>
                    <a:pt x="139700" y="133350"/>
                  </a:lnTo>
                  <a:lnTo>
                    <a:pt x="0" y="53339"/>
                  </a:lnTo>
                  <a:lnTo>
                    <a:pt x="1651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7" name="Volný tvar 146"/>
            <p:cNvSpPr/>
            <p:nvPr/>
          </p:nvSpPr>
          <p:spPr>
            <a:xfrm>
              <a:off x="1697101" y="7308722"/>
              <a:ext cx="113539" cy="63629"/>
            </a:xfrm>
            <a:custGeom>
              <a:avLst/>
              <a:gdLst/>
              <a:ahLst/>
              <a:cxnLst/>
              <a:rect l="0" t="0" r="0" b="0"/>
              <a:pathLst>
                <a:path w="113539" h="63629">
                  <a:moveTo>
                    <a:pt x="113538" y="28195"/>
                  </a:moveTo>
                  <a:lnTo>
                    <a:pt x="97281" y="63628"/>
                  </a:lnTo>
                  <a:lnTo>
                    <a:pt x="0" y="45721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Volný tvar 147"/>
            <p:cNvSpPr/>
            <p:nvPr/>
          </p:nvSpPr>
          <p:spPr>
            <a:xfrm>
              <a:off x="1695450" y="7307580"/>
              <a:ext cx="116840" cy="63501"/>
            </a:xfrm>
            <a:custGeom>
              <a:avLst/>
              <a:gdLst/>
              <a:ahLst/>
              <a:cxnLst/>
              <a:rect l="0" t="0" r="0" b="0"/>
              <a:pathLst>
                <a:path w="116840" h="63501">
                  <a:moveTo>
                    <a:pt x="116839" y="30479"/>
                  </a:moveTo>
                  <a:lnTo>
                    <a:pt x="99060" y="63500"/>
                  </a:lnTo>
                  <a:lnTo>
                    <a:pt x="0" y="4698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9" name="Volný tvar 148"/>
            <p:cNvSpPr/>
            <p:nvPr/>
          </p:nvSpPr>
          <p:spPr>
            <a:xfrm>
              <a:off x="1606550" y="7319264"/>
              <a:ext cx="90552" cy="35180"/>
            </a:xfrm>
            <a:custGeom>
              <a:avLst/>
              <a:gdLst/>
              <a:ahLst/>
              <a:cxnLst/>
              <a:rect l="0" t="0" r="0" b="0"/>
              <a:pathLst>
                <a:path w="90552" h="35180">
                  <a:moveTo>
                    <a:pt x="90551" y="0"/>
                  </a:moveTo>
                  <a:lnTo>
                    <a:pt x="80898" y="35179"/>
                  </a:lnTo>
                  <a:lnTo>
                    <a:pt x="9652" y="35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0" name="Volný tvar 149"/>
            <p:cNvSpPr/>
            <p:nvPr/>
          </p:nvSpPr>
          <p:spPr>
            <a:xfrm>
              <a:off x="1606550" y="7319009"/>
              <a:ext cx="88901" cy="35561"/>
            </a:xfrm>
            <a:custGeom>
              <a:avLst/>
              <a:gdLst/>
              <a:ahLst/>
              <a:cxnLst/>
              <a:rect l="0" t="0" r="0" b="0"/>
              <a:pathLst>
                <a:path w="88901" h="35561">
                  <a:moveTo>
                    <a:pt x="88900" y="0"/>
                  </a:moveTo>
                  <a:lnTo>
                    <a:pt x="80010" y="35560"/>
                  </a:lnTo>
                  <a:lnTo>
                    <a:pt x="10160" y="35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1" name="Volný tvar 150"/>
            <p:cNvSpPr/>
            <p:nvPr/>
          </p:nvSpPr>
          <p:spPr>
            <a:xfrm>
              <a:off x="1525397" y="7326121"/>
              <a:ext cx="81154" cy="99188"/>
            </a:xfrm>
            <a:custGeom>
              <a:avLst/>
              <a:gdLst/>
              <a:ahLst/>
              <a:cxnLst/>
              <a:rect l="0" t="0" r="0" b="0"/>
              <a:pathLst>
                <a:path w="81154" h="99188">
                  <a:moveTo>
                    <a:pt x="81153" y="0"/>
                  </a:moveTo>
                  <a:lnTo>
                    <a:pt x="81153" y="28322"/>
                  </a:lnTo>
                  <a:lnTo>
                    <a:pt x="0" y="9918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2" name="Volný tvar 151"/>
            <p:cNvSpPr/>
            <p:nvPr/>
          </p:nvSpPr>
          <p:spPr>
            <a:xfrm>
              <a:off x="1524000" y="7326630"/>
              <a:ext cx="82551" cy="97790"/>
            </a:xfrm>
            <a:custGeom>
              <a:avLst/>
              <a:gdLst/>
              <a:ahLst/>
              <a:cxnLst/>
              <a:rect l="0" t="0" r="0" b="0"/>
              <a:pathLst>
                <a:path w="82551" h="97790">
                  <a:moveTo>
                    <a:pt x="82550" y="0"/>
                  </a:moveTo>
                  <a:lnTo>
                    <a:pt x="82550" y="27939"/>
                  </a:lnTo>
                  <a:lnTo>
                    <a:pt x="0" y="977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3" name="Volný tvar 152"/>
            <p:cNvSpPr/>
            <p:nvPr/>
          </p:nvSpPr>
          <p:spPr>
            <a:xfrm>
              <a:off x="1862454" y="7627619"/>
              <a:ext cx="268352" cy="264035"/>
            </a:xfrm>
            <a:custGeom>
              <a:avLst/>
              <a:gdLst/>
              <a:ahLst/>
              <a:cxnLst/>
              <a:rect l="0" t="0" r="0" b="0"/>
              <a:pathLst>
                <a:path w="268352" h="264035">
                  <a:moveTo>
                    <a:pt x="268351" y="219711"/>
                  </a:moveTo>
                  <a:lnTo>
                    <a:pt x="247778" y="264034"/>
                  </a:lnTo>
                  <a:lnTo>
                    <a:pt x="115951" y="145162"/>
                  </a:lnTo>
                  <a:lnTo>
                    <a:pt x="0" y="66422"/>
                  </a:lnTo>
                  <a:lnTo>
                    <a:pt x="33401" y="0"/>
                  </a:lnTo>
                  <a:lnTo>
                    <a:pt x="144653" y="7950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4" name="Volný tvar 153"/>
            <p:cNvSpPr/>
            <p:nvPr/>
          </p:nvSpPr>
          <p:spPr>
            <a:xfrm>
              <a:off x="1863089" y="7628890"/>
              <a:ext cx="267972" cy="262891"/>
            </a:xfrm>
            <a:custGeom>
              <a:avLst/>
              <a:gdLst/>
              <a:ahLst/>
              <a:cxnLst/>
              <a:rect l="0" t="0" r="0" b="0"/>
              <a:pathLst>
                <a:path w="267972" h="262891">
                  <a:moveTo>
                    <a:pt x="267971" y="218440"/>
                  </a:moveTo>
                  <a:lnTo>
                    <a:pt x="247650" y="262890"/>
                  </a:lnTo>
                  <a:lnTo>
                    <a:pt x="115571" y="143510"/>
                  </a:lnTo>
                  <a:lnTo>
                    <a:pt x="0" y="66040"/>
                  </a:lnTo>
                  <a:lnTo>
                    <a:pt x="33021" y="0"/>
                  </a:lnTo>
                  <a:lnTo>
                    <a:pt x="144781" y="774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Volný tvar 154"/>
            <p:cNvSpPr/>
            <p:nvPr/>
          </p:nvSpPr>
          <p:spPr>
            <a:xfrm>
              <a:off x="1685289" y="7517892"/>
              <a:ext cx="205995" cy="167260"/>
            </a:xfrm>
            <a:custGeom>
              <a:avLst/>
              <a:gdLst/>
              <a:ahLst/>
              <a:cxnLst/>
              <a:rect l="0" t="0" r="0" b="0"/>
              <a:pathLst>
                <a:path w="205995" h="167260">
                  <a:moveTo>
                    <a:pt x="205994" y="109727"/>
                  </a:moveTo>
                  <a:lnTo>
                    <a:pt x="177165" y="167259"/>
                  </a:lnTo>
                  <a:lnTo>
                    <a:pt x="0" y="65659"/>
                  </a:lnTo>
                  <a:lnTo>
                    <a:pt x="20447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6" name="Volný tvar 155"/>
            <p:cNvSpPr/>
            <p:nvPr/>
          </p:nvSpPr>
          <p:spPr>
            <a:xfrm>
              <a:off x="1684020" y="7518400"/>
              <a:ext cx="207010" cy="166370"/>
            </a:xfrm>
            <a:custGeom>
              <a:avLst/>
              <a:gdLst/>
              <a:ahLst/>
              <a:cxnLst/>
              <a:rect l="0" t="0" r="0" b="0"/>
              <a:pathLst>
                <a:path w="207010" h="166370">
                  <a:moveTo>
                    <a:pt x="207009" y="110490"/>
                  </a:moveTo>
                  <a:lnTo>
                    <a:pt x="179069" y="166369"/>
                  </a:lnTo>
                  <a:lnTo>
                    <a:pt x="0" y="63500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7" name="Volný tvar 156"/>
            <p:cNvSpPr/>
            <p:nvPr/>
          </p:nvSpPr>
          <p:spPr>
            <a:xfrm>
              <a:off x="1553210" y="7495920"/>
              <a:ext cx="144145" cy="79249"/>
            </a:xfrm>
            <a:custGeom>
              <a:avLst/>
              <a:gdLst/>
              <a:ahLst/>
              <a:cxnLst/>
              <a:rect l="0" t="0" r="0" b="0"/>
              <a:pathLst>
                <a:path w="144145" h="79249">
                  <a:moveTo>
                    <a:pt x="144144" y="35180"/>
                  </a:moveTo>
                  <a:lnTo>
                    <a:pt x="123825" y="79248"/>
                  </a:lnTo>
                  <a:lnTo>
                    <a:pt x="0" y="57150"/>
                  </a:lnTo>
                  <a:lnTo>
                    <a:pt x="8381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Volný tvar 157"/>
            <p:cNvSpPr/>
            <p:nvPr/>
          </p:nvSpPr>
          <p:spPr>
            <a:xfrm>
              <a:off x="1553210" y="7495540"/>
              <a:ext cx="144780" cy="80011"/>
            </a:xfrm>
            <a:custGeom>
              <a:avLst/>
              <a:gdLst/>
              <a:ahLst/>
              <a:cxnLst/>
              <a:rect l="0" t="0" r="0" b="0"/>
              <a:pathLst>
                <a:path w="144780" h="80011">
                  <a:moveTo>
                    <a:pt x="144779" y="35560"/>
                  </a:moveTo>
                  <a:lnTo>
                    <a:pt x="123190" y="80010"/>
                  </a:lnTo>
                  <a:lnTo>
                    <a:pt x="0" y="5587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9" name="Volný tvar 158"/>
            <p:cNvSpPr/>
            <p:nvPr/>
          </p:nvSpPr>
          <p:spPr>
            <a:xfrm>
              <a:off x="1437513" y="7509002"/>
              <a:ext cx="115698" cy="44069"/>
            </a:xfrm>
            <a:custGeom>
              <a:avLst/>
              <a:gdLst/>
              <a:ahLst/>
              <a:cxnLst/>
              <a:rect l="0" t="0" r="0" b="0"/>
              <a:pathLst>
                <a:path w="115698" h="44069">
                  <a:moveTo>
                    <a:pt x="115697" y="0"/>
                  </a:moveTo>
                  <a:lnTo>
                    <a:pt x="103631" y="44068"/>
                  </a:lnTo>
                  <a:lnTo>
                    <a:pt x="12573" y="440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0" name="Volný tvar 159"/>
            <p:cNvSpPr/>
            <p:nvPr/>
          </p:nvSpPr>
          <p:spPr>
            <a:xfrm>
              <a:off x="1437639" y="7509509"/>
              <a:ext cx="115572" cy="41911"/>
            </a:xfrm>
            <a:custGeom>
              <a:avLst/>
              <a:gdLst/>
              <a:ahLst/>
              <a:cxnLst/>
              <a:rect l="0" t="0" r="0" b="0"/>
              <a:pathLst>
                <a:path w="115572" h="41911">
                  <a:moveTo>
                    <a:pt x="115571" y="0"/>
                  </a:moveTo>
                  <a:lnTo>
                    <a:pt x="104141" y="41910"/>
                  </a:lnTo>
                  <a:lnTo>
                    <a:pt x="11430" y="419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1" name="Volný tvar 160"/>
            <p:cNvSpPr/>
            <p:nvPr/>
          </p:nvSpPr>
          <p:spPr>
            <a:xfrm>
              <a:off x="1334388" y="7517892"/>
              <a:ext cx="103126" cy="122937"/>
            </a:xfrm>
            <a:custGeom>
              <a:avLst/>
              <a:gdLst/>
              <a:ahLst/>
              <a:cxnLst/>
              <a:rect l="0" t="0" r="0" b="0"/>
              <a:pathLst>
                <a:path w="103126" h="122937">
                  <a:moveTo>
                    <a:pt x="103125" y="0"/>
                  </a:moveTo>
                  <a:lnTo>
                    <a:pt x="103125" y="35178"/>
                  </a:lnTo>
                  <a:lnTo>
                    <a:pt x="0" y="1229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2" name="Volný tvar 161"/>
            <p:cNvSpPr/>
            <p:nvPr/>
          </p:nvSpPr>
          <p:spPr>
            <a:xfrm>
              <a:off x="1333500" y="7518400"/>
              <a:ext cx="104140" cy="121920"/>
            </a:xfrm>
            <a:custGeom>
              <a:avLst/>
              <a:gdLst/>
              <a:ahLst/>
              <a:cxnLst/>
              <a:rect l="0" t="0" r="0" b="0"/>
              <a:pathLst>
                <a:path w="104140" h="121920">
                  <a:moveTo>
                    <a:pt x="104139" y="0"/>
                  </a:moveTo>
                  <a:lnTo>
                    <a:pt x="104139" y="33019"/>
                  </a:lnTo>
                  <a:lnTo>
                    <a:pt x="0" y="1219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3" name="Volný tvar 162"/>
            <p:cNvSpPr/>
            <p:nvPr/>
          </p:nvSpPr>
          <p:spPr>
            <a:xfrm>
              <a:off x="1823339" y="7961503"/>
              <a:ext cx="316104" cy="201550"/>
            </a:xfrm>
            <a:custGeom>
              <a:avLst/>
              <a:gdLst/>
              <a:ahLst/>
              <a:cxnLst/>
              <a:rect l="0" t="0" r="0" b="0"/>
              <a:pathLst>
                <a:path w="316104" h="201550">
                  <a:moveTo>
                    <a:pt x="316103" y="159512"/>
                  </a:moveTo>
                  <a:lnTo>
                    <a:pt x="297561" y="201549"/>
                  </a:lnTo>
                  <a:lnTo>
                    <a:pt x="137413" y="116331"/>
                  </a:lnTo>
                  <a:lnTo>
                    <a:pt x="0" y="63373"/>
                  </a:lnTo>
                  <a:lnTo>
                    <a:pt x="30480" y="0"/>
                  </a:lnTo>
                  <a:lnTo>
                    <a:pt x="163321" y="5346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4" name="Volný tvar 163"/>
            <p:cNvSpPr/>
            <p:nvPr/>
          </p:nvSpPr>
          <p:spPr>
            <a:xfrm>
              <a:off x="1823720" y="7961630"/>
              <a:ext cx="316231" cy="201930"/>
            </a:xfrm>
            <a:custGeom>
              <a:avLst/>
              <a:gdLst/>
              <a:ahLst/>
              <a:cxnLst/>
              <a:rect l="0" t="0" r="0" b="0"/>
              <a:pathLst>
                <a:path w="316231" h="201930">
                  <a:moveTo>
                    <a:pt x="316230" y="160020"/>
                  </a:moveTo>
                  <a:lnTo>
                    <a:pt x="297180" y="201929"/>
                  </a:lnTo>
                  <a:lnTo>
                    <a:pt x="137159" y="118110"/>
                  </a:lnTo>
                  <a:lnTo>
                    <a:pt x="0" y="63500"/>
                  </a:lnTo>
                  <a:lnTo>
                    <a:pt x="29209" y="0"/>
                  </a:lnTo>
                  <a:lnTo>
                    <a:pt x="162559" y="54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5" name="Volný tvar 164"/>
            <p:cNvSpPr/>
            <p:nvPr/>
          </p:nvSpPr>
          <p:spPr>
            <a:xfrm>
              <a:off x="1613535" y="7892415"/>
              <a:ext cx="235967" cy="124715"/>
            </a:xfrm>
            <a:custGeom>
              <a:avLst/>
              <a:gdLst/>
              <a:ahLst/>
              <a:cxnLst/>
              <a:rect l="0" t="0" r="0" b="0"/>
              <a:pathLst>
                <a:path w="235967" h="124715">
                  <a:moveTo>
                    <a:pt x="235966" y="69595"/>
                  </a:moveTo>
                  <a:lnTo>
                    <a:pt x="208915" y="124714"/>
                  </a:lnTo>
                  <a:lnTo>
                    <a:pt x="0" y="61594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6" name="Volný tvar 165"/>
            <p:cNvSpPr/>
            <p:nvPr/>
          </p:nvSpPr>
          <p:spPr>
            <a:xfrm>
              <a:off x="1614169" y="7894319"/>
              <a:ext cx="233682" cy="124462"/>
            </a:xfrm>
            <a:custGeom>
              <a:avLst/>
              <a:gdLst/>
              <a:ahLst/>
              <a:cxnLst/>
              <a:rect l="0" t="0" r="0" b="0"/>
              <a:pathLst>
                <a:path w="233682" h="124462">
                  <a:moveTo>
                    <a:pt x="233681" y="67311"/>
                  </a:moveTo>
                  <a:lnTo>
                    <a:pt x="207010" y="124461"/>
                  </a:lnTo>
                  <a:lnTo>
                    <a:pt x="0" y="58421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7" name="Volný tvar 166"/>
            <p:cNvSpPr/>
            <p:nvPr/>
          </p:nvSpPr>
          <p:spPr>
            <a:xfrm>
              <a:off x="1462405" y="7894446"/>
              <a:ext cx="159893" cy="52580"/>
            </a:xfrm>
            <a:custGeom>
              <a:avLst/>
              <a:gdLst/>
              <a:ahLst/>
              <a:cxnLst/>
              <a:rect l="0" t="0" r="0" b="0"/>
              <a:pathLst>
                <a:path w="159893" h="52580">
                  <a:moveTo>
                    <a:pt x="159892" y="10542"/>
                  </a:moveTo>
                  <a:lnTo>
                    <a:pt x="141223" y="52579"/>
                  </a:lnTo>
                  <a:lnTo>
                    <a:pt x="0" y="51817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8" name="Volný tvar 167"/>
            <p:cNvSpPr/>
            <p:nvPr/>
          </p:nvSpPr>
          <p:spPr>
            <a:xfrm>
              <a:off x="1464310" y="7894319"/>
              <a:ext cx="158751" cy="50801"/>
            </a:xfrm>
            <a:custGeom>
              <a:avLst/>
              <a:gdLst/>
              <a:ahLst/>
              <a:cxnLst/>
              <a:rect l="0" t="0" r="0" b="0"/>
              <a:pathLst>
                <a:path w="158751" h="50801">
                  <a:moveTo>
                    <a:pt x="158750" y="11431"/>
                  </a:moveTo>
                  <a:lnTo>
                    <a:pt x="139700" y="50800"/>
                  </a:lnTo>
                  <a:lnTo>
                    <a:pt x="0" y="50800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9" name="Volný tvar 168"/>
            <p:cNvSpPr/>
            <p:nvPr/>
          </p:nvSpPr>
          <p:spPr>
            <a:xfrm>
              <a:off x="1328419" y="7907401"/>
              <a:ext cx="129668" cy="54103"/>
            </a:xfrm>
            <a:custGeom>
              <a:avLst/>
              <a:gdLst/>
              <a:ahLst/>
              <a:cxnLst/>
              <a:rect l="0" t="0" r="0" b="0"/>
              <a:pathLst>
                <a:path w="129668" h="54103">
                  <a:moveTo>
                    <a:pt x="129667" y="0"/>
                  </a:moveTo>
                  <a:lnTo>
                    <a:pt x="120016" y="40513"/>
                  </a:lnTo>
                  <a:lnTo>
                    <a:pt x="18289" y="54102"/>
                  </a:lnTo>
                  <a:lnTo>
                    <a:pt x="0" y="1739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0" name="Volný tvar 169"/>
            <p:cNvSpPr/>
            <p:nvPr/>
          </p:nvSpPr>
          <p:spPr>
            <a:xfrm>
              <a:off x="1328419" y="7908290"/>
              <a:ext cx="130812" cy="53341"/>
            </a:xfrm>
            <a:custGeom>
              <a:avLst/>
              <a:gdLst/>
              <a:ahLst/>
              <a:cxnLst/>
              <a:rect l="0" t="0" r="0" b="0"/>
              <a:pathLst>
                <a:path w="130812" h="53341">
                  <a:moveTo>
                    <a:pt x="130811" y="0"/>
                  </a:moveTo>
                  <a:lnTo>
                    <a:pt x="119381" y="39369"/>
                  </a:lnTo>
                  <a:lnTo>
                    <a:pt x="17781" y="53340"/>
                  </a:lnTo>
                  <a:lnTo>
                    <a:pt x="0" y="165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1" name="Volný tvar 170"/>
            <p:cNvSpPr/>
            <p:nvPr/>
          </p:nvSpPr>
          <p:spPr>
            <a:xfrm>
              <a:off x="1225550" y="7932293"/>
              <a:ext cx="107189" cy="124714"/>
            </a:xfrm>
            <a:custGeom>
              <a:avLst/>
              <a:gdLst/>
              <a:ahLst/>
              <a:cxnLst/>
              <a:rect l="0" t="0" r="0" b="0"/>
              <a:pathLst>
                <a:path w="107189" h="124714">
                  <a:moveTo>
                    <a:pt x="103505" y="0"/>
                  </a:moveTo>
                  <a:lnTo>
                    <a:pt x="107188" y="31368"/>
                  </a:lnTo>
                  <a:lnTo>
                    <a:pt x="0" y="1247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2" name="Volný tvar 171"/>
            <p:cNvSpPr/>
            <p:nvPr/>
          </p:nvSpPr>
          <p:spPr>
            <a:xfrm>
              <a:off x="1225550" y="7931150"/>
              <a:ext cx="105411" cy="124460"/>
            </a:xfrm>
            <a:custGeom>
              <a:avLst/>
              <a:gdLst/>
              <a:ahLst/>
              <a:cxnLst/>
              <a:rect l="0" t="0" r="0" b="0"/>
              <a:pathLst>
                <a:path w="105411" h="124460">
                  <a:moveTo>
                    <a:pt x="102869" y="0"/>
                  </a:moveTo>
                  <a:lnTo>
                    <a:pt x="105410" y="33019"/>
                  </a:lnTo>
                  <a:lnTo>
                    <a:pt x="0" y="12445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Volný tvar 172"/>
            <p:cNvSpPr/>
            <p:nvPr/>
          </p:nvSpPr>
          <p:spPr>
            <a:xfrm>
              <a:off x="2738120" y="7967218"/>
              <a:ext cx="317501" cy="196215"/>
            </a:xfrm>
            <a:custGeom>
              <a:avLst/>
              <a:gdLst/>
              <a:ahLst/>
              <a:cxnLst/>
              <a:rect l="0" t="0" r="0" b="0"/>
              <a:pathLst>
                <a:path w="317501" h="196215">
                  <a:moveTo>
                    <a:pt x="154050" y="50673"/>
                  </a:moveTo>
                  <a:lnTo>
                    <a:pt x="287781" y="0"/>
                  </a:lnTo>
                  <a:lnTo>
                    <a:pt x="317500" y="63500"/>
                  </a:lnTo>
                  <a:lnTo>
                    <a:pt x="178815" y="113918"/>
                  </a:lnTo>
                  <a:lnTo>
                    <a:pt x="17780" y="196214"/>
                  </a:lnTo>
                  <a:lnTo>
                    <a:pt x="0" y="15379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4" name="Volný tvar 173"/>
            <p:cNvSpPr/>
            <p:nvPr/>
          </p:nvSpPr>
          <p:spPr>
            <a:xfrm>
              <a:off x="2739389" y="7966709"/>
              <a:ext cx="316232" cy="196851"/>
            </a:xfrm>
            <a:custGeom>
              <a:avLst/>
              <a:gdLst/>
              <a:ahLst/>
              <a:cxnLst/>
              <a:rect l="0" t="0" r="0" b="0"/>
              <a:pathLst>
                <a:path w="316232" h="196851">
                  <a:moveTo>
                    <a:pt x="0" y="154941"/>
                  </a:moveTo>
                  <a:lnTo>
                    <a:pt x="16511" y="196850"/>
                  </a:lnTo>
                  <a:lnTo>
                    <a:pt x="177800" y="114300"/>
                  </a:lnTo>
                  <a:lnTo>
                    <a:pt x="316231" y="63500"/>
                  </a:lnTo>
                  <a:lnTo>
                    <a:pt x="287021" y="0"/>
                  </a:lnTo>
                  <a:lnTo>
                    <a:pt x="151131" y="520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Volný tvar 174"/>
            <p:cNvSpPr/>
            <p:nvPr/>
          </p:nvSpPr>
          <p:spPr>
            <a:xfrm>
              <a:off x="3030473" y="7902193"/>
              <a:ext cx="235968" cy="120778"/>
            </a:xfrm>
            <a:custGeom>
              <a:avLst/>
              <a:gdLst/>
              <a:ahLst/>
              <a:cxnLst/>
              <a:rect l="0" t="0" r="0" b="0"/>
              <a:pathLst>
                <a:path w="235968" h="120778">
                  <a:moveTo>
                    <a:pt x="220219" y="0"/>
                  </a:moveTo>
                  <a:lnTo>
                    <a:pt x="235967" y="61976"/>
                  </a:lnTo>
                  <a:lnTo>
                    <a:pt x="25781" y="120777"/>
                  </a:lnTo>
                  <a:lnTo>
                    <a:pt x="0" y="6540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Volný tvar 175"/>
            <p:cNvSpPr/>
            <p:nvPr/>
          </p:nvSpPr>
          <p:spPr>
            <a:xfrm>
              <a:off x="3031489" y="7900669"/>
              <a:ext cx="233682" cy="121922"/>
            </a:xfrm>
            <a:custGeom>
              <a:avLst/>
              <a:gdLst/>
              <a:ahLst/>
              <a:cxnLst/>
              <a:rect l="0" t="0" r="0" b="0"/>
              <a:pathLst>
                <a:path w="233682" h="121922">
                  <a:moveTo>
                    <a:pt x="0" y="68581"/>
                  </a:moveTo>
                  <a:lnTo>
                    <a:pt x="26671" y="121921"/>
                  </a:lnTo>
                  <a:lnTo>
                    <a:pt x="233681" y="63500"/>
                  </a:lnTo>
                  <a:lnTo>
                    <a:pt x="21971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7" name="Volný tvar 176"/>
            <p:cNvSpPr/>
            <p:nvPr/>
          </p:nvSpPr>
          <p:spPr>
            <a:xfrm>
              <a:off x="3258692" y="7907401"/>
              <a:ext cx="158879" cy="51563"/>
            </a:xfrm>
            <a:custGeom>
              <a:avLst/>
              <a:gdLst/>
              <a:ahLst/>
              <a:cxnLst/>
              <a:rect l="0" t="0" r="0" b="0"/>
              <a:pathLst>
                <a:path w="158879" h="51563">
                  <a:moveTo>
                    <a:pt x="156211" y="0"/>
                  </a:moveTo>
                  <a:lnTo>
                    <a:pt x="158878" y="51562"/>
                  </a:lnTo>
                  <a:lnTo>
                    <a:pt x="17780" y="49910"/>
                  </a:lnTo>
                  <a:lnTo>
                    <a:pt x="0" y="800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Volný tvar 177"/>
            <p:cNvSpPr/>
            <p:nvPr/>
          </p:nvSpPr>
          <p:spPr>
            <a:xfrm>
              <a:off x="3257550" y="7908290"/>
              <a:ext cx="160021" cy="50801"/>
            </a:xfrm>
            <a:custGeom>
              <a:avLst/>
              <a:gdLst/>
              <a:ahLst/>
              <a:cxnLst/>
              <a:rect l="0" t="0" r="0" b="0"/>
              <a:pathLst>
                <a:path w="160021" h="50801">
                  <a:moveTo>
                    <a:pt x="0" y="6350"/>
                  </a:moveTo>
                  <a:lnTo>
                    <a:pt x="20320" y="49529"/>
                  </a:lnTo>
                  <a:lnTo>
                    <a:pt x="160020" y="50800"/>
                  </a:lnTo>
                  <a:lnTo>
                    <a:pt x="15747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>
              <a:off x="3422903" y="7920481"/>
              <a:ext cx="129414" cy="56389"/>
            </a:xfrm>
            <a:custGeom>
              <a:avLst/>
              <a:gdLst/>
              <a:ahLst/>
              <a:cxnLst/>
              <a:rect l="0" t="0" r="0" b="0"/>
              <a:pathLst>
                <a:path w="129414" h="56389">
                  <a:moveTo>
                    <a:pt x="129413" y="19559"/>
                  </a:moveTo>
                  <a:lnTo>
                    <a:pt x="110491" y="56388"/>
                  </a:lnTo>
                  <a:lnTo>
                    <a:pt x="8637" y="406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0" name="Volný tvar 179"/>
            <p:cNvSpPr/>
            <p:nvPr/>
          </p:nvSpPr>
          <p:spPr>
            <a:xfrm>
              <a:off x="3422650" y="7919719"/>
              <a:ext cx="129541" cy="55882"/>
            </a:xfrm>
            <a:custGeom>
              <a:avLst/>
              <a:gdLst/>
              <a:ahLst/>
              <a:cxnLst/>
              <a:rect l="0" t="0" r="0" b="0"/>
              <a:pathLst>
                <a:path w="129541" h="55882">
                  <a:moveTo>
                    <a:pt x="0" y="0"/>
                  </a:moveTo>
                  <a:lnTo>
                    <a:pt x="8890" y="41911"/>
                  </a:lnTo>
                  <a:lnTo>
                    <a:pt x="110490" y="55881"/>
                  </a:lnTo>
                  <a:lnTo>
                    <a:pt x="129540" y="215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Volný tvar 180"/>
            <p:cNvSpPr/>
            <p:nvPr/>
          </p:nvSpPr>
          <p:spPr>
            <a:xfrm>
              <a:off x="3546983" y="7947532"/>
              <a:ext cx="105791" cy="126875"/>
            </a:xfrm>
            <a:custGeom>
              <a:avLst/>
              <a:gdLst/>
              <a:ahLst/>
              <a:cxnLst/>
              <a:rect l="0" t="0" r="0" b="0"/>
              <a:pathLst>
                <a:path w="105791" h="126875">
                  <a:moveTo>
                    <a:pt x="105790" y="126874"/>
                  </a:moveTo>
                  <a:lnTo>
                    <a:pt x="0" y="31370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2" name="Volný tvar 181"/>
            <p:cNvSpPr/>
            <p:nvPr/>
          </p:nvSpPr>
          <p:spPr>
            <a:xfrm>
              <a:off x="3548379" y="7947659"/>
              <a:ext cx="105412" cy="127001"/>
            </a:xfrm>
            <a:custGeom>
              <a:avLst/>
              <a:gdLst/>
              <a:ahLst/>
              <a:cxnLst/>
              <a:rect l="0" t="0" r="0" b="0"/>
              <a:pathLst>
                <a:path w="105412" h="127001">
                  <a:moveTo>
                    <a:pt x="2541" y="0"/>
                  </a:moveTo>
                  <a:lnTo>
                    <a:pt x="0" y="30481"/>
                  </a:lnTo>
                  <a:lnTo>
                    <a:pt x="105411" y="1270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3" name="Volný tvar 182"/>
            <p:cNvSpPr/>
            <p:nvPr/>
          </p:nvSpPr>
          <p:spPr>
            <a:xfrm>
              <a:off x="2733167" y="7610093"/>
              <a:ext cx="268098" cy="263526"/>
            </a:xfrm>
            <a:custGeom>
              <a:avLst/>
              <a:gdLst/>
              <a:ahLst/>
              <a:cxnLst/>
              <a:rect l="0" t="0" r="0" b="0"/>
              <a:pathLst>
                <a:path w="268098" h="263526">
                  <a:moveTo>
                    <a:pt x="123697" y="79249"/>
                  </a:moveTo>
                  <a:lnTo>
                    <a:pt x="234950" y="0"/>
                  </a:lnTo>
                  <a:lnTo>
                    <a:pt x="268097" y="66040"/>
                  </a:lnTo>
                  <a:lnTo>
                    <a:pt x="152400" y="144908"/>
                  </a:lnTo>
                  <a:lnTo>
                    <a:pt x="20574" y="263525"/>
                  </a:lnTo>
                  <a:lnTo>
                    <a:pt x="0" y="21996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Volný tvar 183"/>
            <p:cNvSpPr/>
            <p:nvPr/>
          </p:nvSpPr>
          <p:spPr>
            <a:xfrm>
              <a:off x="2734310" y="7609840"/>
              <a:ext cx="267970" cy="262891"/>
            </a:xfrm>
            <a:custGeom>
              <a:avLst/>
              <a:gdLst/>
              <a:ahLst/>
              <a:cxnLst/>
              <a:rect l="0" t="0" r="0" b="0"/>
              <a:pathLst>
                <a:path w="267970" h="262891">
                  <a:moveTo>
                    <a:pt x="0" y="220979"/>
                  </a:moveTo>
                  <a:lnTo>
                    <a:pt x="19050" y="262890"/>
                  </a:lnTo>
                  <a:lnTo>
                    <a:pt x="152400" y="146050"/>
                  </a:lnTo>
                  <a:lnTo>
                    <a:pt x="267969" y="66040"/>
                  </a:lnTo>
                  <a:lnTo>
                    <a:pt x="233679" y="0"/>
                  </a:lnTo>
                  <a:lnTo>
                    <a:pt x="123190" y="774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5" name="Volný tvar 184"/>
            <p:cNvSpPr/>
            <p:nvPr/>
          </p:nvSpPr>
          <p:spPr>
            <a:xfrm>
              <a:off x="2972561" y="7500111"/>
              <a:ext cx="206122" cy="167133"/>
            </a:xfrm>
            <a:custGeom>
              <a:avLst/>
              <a:gdLst/>
              <a:ahLst/>
              <a:cxnLst/>
              <a:rect l="0" t="0" r="0" b="0"/>
              <a:pathLst>
                <a:path w="206122" h="167133">
                  <a:moveTo>
                    <a:pt x="185674" y="0"/>
                  </a:moveTo>
                  <a:lnTo>
                    <a:pt x="206121" y="66041"/>
                  </a:lnTo>
                  <a:lnTo>
                    <a:pt x="28703" y="167132"/>
                  </a:lnTo>
                  <a:lnTo>
                    <a:pt x="0" y="10998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6" name="Volný tvar 185"/>
            <p:cNvSpPr/>
            <p:nvPr/>
          </p:nvSpPr>
          <p:spPr>
            <a:xfrm>
              <a:off x="2973070" y="7500619"/>
              <a:ext cx="205741" cy="166372"/>
            </a:xfrm>
            <a:custGeom>
              <a:avLst/>
              <a:gdLst/>
              <a:ahLst/>
              <a:cxnLst/>
              <a:rect l="0" t="0" r="0" b="0"/>
              <a:pathLst>
                <a:path w="205741" h="166372">
                  <a:moveTo>
                    <a:pt x="0" y="109221"/>
                  </a:moveTo>
                  <a:lnTo>
                    <a:pt x="29209" y="166371"/>
                  </a:lnTo>
                  <a:lnTo>
                    <a:pt x="205740" y="64771"/>
                  </a:lnTo>
                  <a:lnTo>
                    <a:pt x="18669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7" name="Volný tvar 186"/>
            <p:cNvSpPr/>
            <p:nvPr/>
          </p:nvSpPr>
          <p:spPr>
            <a:xfrm>
              <a:off x="3165982" y="7478521"/>
              <a:ext cx="144654" cy="78741"/>
            </a:xfrm>
            <a:custGeom>
              <a:avLst/>
              <a:gdLst/>
              <a:ahLst/>
              <a:cxnLst/>
              <a:rect l="0" t="0" r="0" b="0"/>
              <a:pathLst>
                <a:path w="144654" h="78741">
                  <a:moveTo>
                    <a:pt x="136398" y="0"/>
                  </a:moveTo>
                  <a:lnTo>
                    <a:pt x="144653" y="56770"/>
                  </a:lnTo>
                  <a:lnTo>
                    <a:pt x="21210" y="78740"/>
                  </a:lnTo>
                  <a:lnTo>
                    <a:pt x="0" y="3467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8" name="Volný tvar 187"/>
            <p:cNvSpPr/>
            <p:nvPr/>
          </p:nvSpPr>
          <p:spPr>
            <a:xfrm>
              <a:off x="3166110" y="7479030"/>
              <a:ext cx="144781" cy="77471"/>
            </a:xfrm>
            <a:custGeom>
              <a:avLst/>
              <a:gdLst/>
              <a:ahLst/>
              <a:cxnLst/>
              <a:rect l="0" t="0" r="0" b="0"/>
              <a:pathLst>
                <a:path w="144781" h="77471">
                  <a:moveTo>
                    <a:pt x="0" y="35560"/>
                  </a:moveTo>
                  <a:lnTo>
                    <a:pt x="21590" y="77470"/>
                  </a:lnTo>
                  <a:lnTo>
                    <a:pt x="144780" y="55879"/>
                  </a:lnTo>
                  <a:lnTo>
                    <a:pt x="13589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Volný tvar 188"/>
            <p:cNvSpPr/>
            <p:nvPr/>
          </p:nvSpPr>
          <p:spPr>
            <a:xfrm>
              <a:off x="3310635" y="7491603"/>
              <a:ext cx="115825" cy="43689"/>
            </a:xfrm>
            <a:custGeom>
              <a:avLst/>
              <a:gdLst/>
              <a:ahLst/>
              <a:cxnLst/>
              <a:rect l="0" t="0" r="0" b="0"/>
              <a:pathLst>
                <a:path w="115825" h="43689">
                  <a:moveTo>
                    <a:pt x="115824" y="0"/>
                  </a:moveTo>
                  <a:lnTo>
                    <a:pt x="102998" y="43688"/>
                  </a:lnTo>
                  <a:lnTo>
                    <a:pt x="12319" y="43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Volný tvar 189"/>
            <p:cNvSpPr/>
            <p:nvPr/>
          </p:nvSpPr>
          <p:spPr>
            <a:xfrm>
              <a:off x="3310890" y="7490459"/>
              <a:ext cx="116840" cy="44451"/>
            </a:xfrm>
            <a:custGeom>
              <a:avLst/>
              <a:gdLst/>
              <a:ahLst/>
              <a:cxnLst/>
              <a:rect l="0" t="0" r="0" b="0"/>
              <a:pathLst>
                <a:path w="116840" h="44451">
                  <a:moveTo>
                    <a:pt x="0" y="0"/>
                  </a:moveTo>
                  <a:lnTo>
                    <a:pt x="12700" y="44450"/>
                  </a:lnTo>
                  <a:lnTo>
                    <a:pt x="104139" y="44450"/>
                  </a:lnTo>
                  <a:lnTo>
                    <a:pt x="11683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1" name="Volný tvar 190"/>
            <p:cNvSpPr/>
            <p:nvPr/>
          </p:nvSpPr>
          <p:spPr>
            <a:xfrm>
              <a:off x="3426459" y="7500111"/>
              <a:ext cx="103126" cy="123572"/>
            </a:xfrm>
            <a:custGeom>
              <a:avLst/>
              <a:gdLst/>
              <a:ahLst/>
              <a:cxnLst/>
              <a:rect l="0" t="0" r="0" b="0"/>
              <a:pathLst>
                <a:path w="103126" h="123572">
                  <a:moveTo>
                    <a:pt x="103125" y="123571"/>
                  </a:moveTo>
                  <a:lnTo>
                    <a:pt x="0" y="35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3427729" y="7500619"/>
              <a:ext cx="100331" cy="123191"/>
            </a:xfrm>
            <a:custGeom>
              <a:avLst/>
              <a:gdLst/>
              <a:ahLst/>
              <a:cxnLst/>
              <a:rect l="0" t="0" r="0" b="0"/>
              <a:pathLst>
                <a:path w="100331" h="123191">
                  <a:moveTo>
                    <a:pt x="0" y="0"/>
                  </a:moveTo>
                  <a:lnTo>
                    <a:pt x="0" y="34290"/>
                  </a:lnTo>
                  <a:lnTo>
                    <a:pt x="100330" y="1231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3" name="Volný tvar 192"/>
            <p:cNvSpPr/>
            <p:nvPr/>
          </p:nvSpPr>
          <p:spPr>
            <a:xfrm>
              <a:off x="2710560" y="7407656"/>
              <a:ext cx="210567" cy="211963"/>
            </a:xfrm>
            <a:custGeom>
              <a:avLst/>
              <a:gdLst/>
              <a:ahLst/>
              <a:cxnLst/>
              <a:rect l="0" t="0" r="0" b="0"/>
              <a:pathLst>
                <a:path w="210567" h="211963">
                  <a:moveTo>
                    <a:pt x="96775" y="63626"/>
                  </a:moveTo>
                  <a:lnTo>
                    <a:pt x="184150" y="0"/>
                  </a:lnTo>
                  <a:lnTo>
                    <a:pt x="210566" y="53086"/>
                  </a:lnTo>
                  <a:lnTo>
                    <a:pt x="119507" y="116586"/>
                  </a:lnTo>
                  <a:lnTo>
                    <a:pt x="16129" y="211962"/>
                  </a:lnTo>
                  <a:lnTo>
                    <a:pt x="0" y="17640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Volný tvar 193"/>
            <p:cNvSpPr/>
            <p:nvPr/>
          </p:nvSpPr>
          <p:spPr>
            <a:xfrm>
              <a:off x="2710179" y="7409180"/>
              <a:ext cx="209551" cy="210821"/>
            </a:xfrm>
            <a:custGeom>
              <a:avLst/>
              <a:gdLst/>
              <a:ahLst/>
              <a:cxnLst/>
              <a:rect l="0" t="0" r="0" b="0"/>
              <a:pathLst>
                <a:path w="209551" h="210821">
                  <a:moveTo>
                    <a:pt x="0" y="175260"/>
                  </a:moveTo>
                  <a:lnTo>
                    <a:pt x="16510" y="210820"/>
                  </a:lnTo>
                  <a:lnTo>
                    <a:pt x="120650" y="116839"/>
                  </a:lnTo>
                  <a:lnTo>
                    <a:pt x="209550" y="50800"/>
                  </a:lnTo>
                  <a:lnTo>
                    <a:pt x="185421" y="0"/>
                  </a:lnTo>
                  <a:lnTo>
                    <a:pt x="96521" y="622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5" name="Volný tvar 194"/>
            <p:cNvSpPr/>
            <p:nvPr/>
          </p:nvSpPr>
          <p:spPr>
            <a:xfrm>
              <a:off x="2898139" y="7319264"/>
              <a:ext cx="161800" cy="134113"/>
            </a:xfrm>
            <a:custGeom>
              <a:avLst/>
              <a:gdLst/>
              <a:ahLst/>
              <a:cxnLst/>
              <a:rect l="0" t="0" r="0" b="0"/>
              <a:pathLst>
                <a:path w="161800" h="134113">
                  <a:moveTo>
                    <a:pt x="145669" y="0"/>
                  </a:moveTo>
                  <a:lnTo>
                    <a:pt x="161799" y="53086"/>
                  </a:lnTo>
                  <a:lnTo>
                    <a:pt x="22987" y="134112"/>
                  </a:lnTo>
                  <a:lnTo>
                    <a:pt x="0" y="8839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6" name="Volný tvar 195"/>
            <p:cNvSpPr/>
            <p:nvPr/>
          </p:nvSpPr>
          <p:spPr>
            <a:xfrm>
              <a:off x="2898139" y="7319009"/>
              <a:ext cx="162562" cy="134622"/>
            </a:xfrm>
            <a:custGeom>
              <a:avLst/>
              <a:gdLst/>
              <a:ahLst/>
              <a:cxnLst/>
              <a:rect l="0" t="0" r="0" b="0"/>
              <a:pathLst>
                <a:path w="162562" h="134622">
                  <a:moveTo>
                    <a:pt x="0" y="90171"/>
                  </a:moveTo>
                  <a:lnTo>
                    <a:pt x="21590" y="134621"/>
                  </a:lnTo>
                  <a:lnTo>
                    <a:pt x="162561" y="52071"/>
                  </a:lnTo>
                  <a:lnTo>
                    <a:pt x="14478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7" name="Volný tvar 196"/>
            <p:cNvSpPr/>
            <p:nvPr/>
          </p:nvSpPr>
          <p:spPr>
            <a:xfrm>
              <a:off x="3050285" y="7301483"/>
              <a:ext cx="113032" cy="63756"/>
            </a:xfrm>
            <a:custGeom>
              <a:avLst/>
              <a:gdLst/>
              <a:ahLst/>
              <a:cxnLst/>
              <a:rect l="0" t="0" r="0" b="0"/>
              <a:pathLst>
                <a:path w="113032" h="63756">
                  <a:moveTo>
                    <a:pt x="106681" y="0"/>
                  </a:moveTo>
                  <a:lnTo>
                    <a:pt x="113031" y="45974"/>
                  </a:lnTo>
                  <a:lnTo>
                    <a:pt x="16129" y="63755"/>
                  </a:lnTo>
                  <a:lnTo>
                    <a:pt x="0" y="2832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8" name="Volný tvar 197"/>
            <p:cNvSpPr/>
            <p:nvPr/>
          </p:nvSpPr>
          <p:spPr>
            <a:xfrm>
              <a:off x="3050539" y="7301230"/>
              <a:ext cx="113032" cy="64771"/>
            </a:xfrm>
            <a:custGeom>
              <a:avLst/>
              <a:gdLst/>
              <a:ahLst/>
              <a:cxnLst/>
              <a:rect l="0" t="0" r="0" b="0"/>
              <a:pathLst>
                <a:path w="113032" h="64771">
                  <a:moveTo>
                    <a:pt x="0" y="27939"/>
                  </a:moveTo>
                  <a:lnTo>
                    <a:pt x="13971" y="64770"/>
                  </a:lnTo>
                  <a:lnTo>
                    <a:pt x="113031" y="46989"/>
                  </a:lnTo>
                  <a:lnTo>
                    <a:pt x="10668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9" name="Volný tvar 198"/>
            <p:cNvSpPr/>
            <p:nvPr/>
          </p:nvSpPr>
          <p:spPr>
            <a:xfrm>
              <a:off x="3163316" y="7312025"/>
              <a:ext cx="91060" cy="35433"/>
            </a:xfrm>
            <a:custGeom>
              <a:avLst/>
              <a:gdLst/>
              <a:ahLst/>
              <a:cxnLst/>
              <a:rect l="0" t="0" r="0" b="0"/>
              <a:pathLst>
                <a:path w="91060" h="35433">
                  <a:moveTo>
                    <a:pt x="91059" y="0"/>
                  </a:moveTo>
                  <a:lnTo>
                    <a:pt x="81279" y="35432"/>
                  </a:lnTo>
                  <a:lnTo>
                    <a:pt x="10160" y="35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0" name="Volný tvar 199"/>
            <p:cNvSpPr/>
            <p:nvPr/>
          </p:nvSpPr>
          <p:spPr>
            <a:xfrm>
              <a:off x="3163570" y="7312659"/>
              <a:ext cx="90171" cy="35561"/>
            </a:xfrm>
            <a:custGeom>
              <a:avLst/>
              <a:gdLst/>
              <a:ahLst/>
              <a:cxnLst/>
              <a:rect l="0" t="0" r="0" b="0"/>
              <a:pathLst>
                <a:path w="90171" h="35561">
                  <a:moveTo>
                    <a:pt x="0" y="0"/>
                  </a:moveTo>
                  <a:lnTo>
                    <a:pt x="10159" y="35560"/>
                  </a:lnTo>
                  <a:lnTo>
                    <a:pt x="80009" y="35560"/>
                  </a:lnTo>
                  <a:lnTo>
                    <a:pt x="9017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1" name="Volný tvar 200"/>
            <p:cNvSpPr/>
            <p:nvPr/>
          </p:nvSpPr>
          <p:spPr>
            <a:xfrm>
              <a:off x="3254375" y="7319264"/>
              <a:ext cx="80772" cy="98933"/>
            </a:xfrm>
            <a:custGeom>
              <a:avLst/>
              <a:gdLst/>
              <a:ahLst/>
              <a:cxnLst/>
              <a:rect l="0" t="0" r="0" b="0"/>
              <a:pathLst>
                <a:path w="80772" h="98933">
                  <a:moveTo>
                    <a:pt x="80771" y="98932"/>
                  </a:moveTo>
                  <a:lnTo>
                    <a:pt x="0" y="28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2" name="Volný tvar 201"/>
            <p:cNvSpPr/>
            <p:nvPr/>
          </p:nvSpPr>
          <p:spPr>
            <a:xfrm>
              <a:off x="3253740" y="7319009"/>
              <a:ext cx="81281" cy="99061"/>
            </a:xfrm>
            <a:custGeom>
              <a:avLst/>
              <a:gdLst/>
              <a:ahLst/>
              <a:cxnLst/>
              <a:rect l="0" t="0" r="0" b="0"/>
              <a:pathLst>
                <a:path w="81281" h="99061">
                  <a:moveTo>
                    <a:pt x="0" y="0"/>
                  </a:moveTo>
                  <a:lnTo>
                    <a:pt x="0" y="29210"/>
                  </a:lnTo>
                  <a:lnTo>
                    <a:pt x="81280" y="990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3" name="Volný tvar 202"/>
            <p:cNvSpPr/>
            <p:nvPr/>
          </p:nvSpPr>
          <p:spPr>
            <a:xfrm>
              <a:off x="2090673" y="8675116"/>
              <a:ext cx="702185" cy="523876"/>
            </a:xfrm>
            <a:custGeom>
              <a:avLst/>
              <a:gdLst/>
              <a:ahLst/>
              <a:cxnLst/>
              <a:rect l="0" t="0" r="0" b="0"/>
              <a:pathLst>
                <a:path w="702185" h="523876">
                  <a:moveTo>
                    <a:pt x="84963" y="445769"/>
                  </a:moveTo>
                  <a:lnTo>
                    <a:pt x="77978" y="447420"/>
                  </a:lnTo>
                  <a:lnTo>
                    <a:pt x="72518" y="445769"/>
                  </a:lnTo>
                  <a:lnTo>
                    <a:pt x="40641" y="404749"/>
                  </a:lnTo>
                  <a:lnTo>
                    <a:pt x="17907" y="355980"/>
                  </a:lnTo>
                  <a:lnTo>
                    <a:pt x="4319" y="301498"/>
                  </a:lnTo>
                  <a:lnTo>
                    <a:pt x="0" y="245237"/>
                  </a:lnTo>
                  <a:lnTo>
                    <a:pt x="4572" y="188340"/>
                  </a:lnTo>
                  <a:lnTo>
                    <a:pt x="18416" y="134874"/>
                  </a:lnTo>
                  <a:lnTo>
                    <a:pt x="41022" y="86487"/>
                  </a:lnTo>
                  <a:lnTo>
                    <a:pt x="72518" y="46609"/>
                  </a:lnTo>
                  <a:lnTo>
                    <a:pt x="139574" y="25527"/>
                  </a:lnTo>
                  <a:lnTo>
                    <a:pt x="211328" y="10540"/>
                  </a:lnTo>
                  <a:lnTo>
                    <a:pt x="285243" y="2159"/>
                  </a:lnTo>
                  <a:lnTo>
                    <a:pt x="360807" y="0"/>
                  </a:lnTo>
                  <a:lnTo>
                    <a:pt x="436372" y="4699"/>
                  </a:lnTo>
                  <a:lnTo>
                    <a:pt x="511429" y="16128"/>
                  </a:lnTo>
                  <a:lnTo>
                    <a:pt x="584328" y="34290"/>
                  </a:lnTo>
                  <a:lnTo>
                    <a:pt x="654431" y="59309"/>
                  </a:lnTo>
                  <a:lnTo>
                    <a:pt x="668656" y="79755"/>
                  </a:lnTo>
                  <a:lnTo>
                    <a:pt x="680466" y="102997"/>
                  </a:lnTo>
                  <a:lnTo>
                    <a:pt x="696215" y="155193"/>
                  </a:lnTo>
                  <a:lnTo>
                    <a:pt x="702184" y="212470"/>
                  </a:lnTo>
                  <a:lnTo>
                    <a:pt x="698374" y="271017"/>
                  </a:lnTo>
                  <a:lnTo>
                    <a:pt x="684784" y="327532"/>
                  </a:lnTo>
                  <a:lnTo>
                    <a:pt x="662178" y="377952"/>
                  </a:lnTo>
                  <a:lnTo>
                    <a:pt x="647193" y="400050"/>
                  </a:lnTo>
                  <a:lnTo>
                    <a:pt x="630302" y="418591"/>
                  </a:lnTo>
                  <a:lnTo>
                    <a:pt x="610871" y="434213"/>
                  </a:lnTo>
                  <a:lnTo>
                    <a:pt x="589662" y="445769"/>
                  </a:lnTo>
                  <a:lnTo>
                    <a:pt x="544957" y="470789"/>
                  </a:lnTo>
                  <a:lnTo>
                    <a:pt x="501269" y="499237"/>
                  </a:lnTo>
                  <a:lnTo>
                    <a:pt x="456819" y="520065"/>
                  </a:lnTo>
                  <a:lnTo>
                    <a:pt x="434213" y="523875"/>
                  </a:lnTo>
                  <a:lnTo>
                    <a:pt x="410972" y="521207"/>
                  </a:lnTo>
                  <a:lnTo>
                    <a:pt x="371603" y="513334"/>
                  </a:lnTo>
                  <a:lnTo>
                    <a:pt x="331852" y="510286"/>
                  </a:lnTo>
                  <a:lnTo>
                    <a:pt x="292735" y="512826"/>
                  </a:lnTo>
                  <a:lnTo>
                    <a:pt x="253366" y="521207"/>
                  </a:lnTo>
                  <a:lnTo>
                    <a:pt x="229616" y="522859"/>
                  </a:lnTo>
                  <a:lnTo>
                    <a:pt x="208916" y="515365"/>
                  </a:lnTo>
                  <a:lnTo>
                    <a:pt x="188596" y="501395"/>
                  </a:lnTo>
                  <a:lnTo>
                    <a:pt x="169291" y="484504"/>
                  </a:lnTo>
                  <a:lnTo>
                    <a:pt x="150241" y="467360"/>
                  </a:lnTo>
                  <a:lnTo>
                    <a:pt x="130175" y="453516"/>
                  </a:lnTo>
                  <a:lnTo>
                    <a:pt x="108712" y="44526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4" name="Volný tvar 203"/>
            <p:cNvSpPr/>
            <p:nvPr/>
          </p:nvSpPr>
          <p:spPr>
            <a:xfrm>
              <a:off x="2089150" y="8675369"/>
              <a:ext cx="703580" cy="524512"/>
            </a:xfrm>
            <a:custGeom>
              <a:avLst/>
              <a:gdLst/>
              <a:ahLst/>
              <a:cxnLst/>
              <a:rect l="0" t="0" r="0" b="0"/>
              <a:pathLst>
                <a:path w="703580" h="524512">
                  <a:moveTo>
                    <a:pt x="87629" y="444500"/>
                  </a:moveTo>
                  <a:lnTo>
                    <a:pt x="80010" y="447040"/>
                  </a:lnTo>
                  <a:lnTo>
                    <a:pt x="74929" y="444500"/>
                  </a:lnTo>
                  <a:lnTo>
                    <a:pt x="41910" y="405131"/>
                  </a:lnTo>
                  <a:lnTo>
                    <a:pt x="19050" y="355600"/>
                  </a:lnTo>
                  <a:lnTo>
                    <a:pt x="5079" y="302261"/>
                  </a:lnTo>
                  <a:lnTo>
                    <a:pt x="0" y="243840"/>
                  </a:lnTo>
                  <a:lnTo>
                    <a:pt x="5079" y="189231"/>
                  </a:lnTo>
                  <a:lnTo>
                    <a:pt x="19050" y="135890"/>
                  </a:lnTo>
                  <a:lnTo>
                    <a:pt x="43179" y="86361"/>
                  </a:lnTo>
                  <a:lnTo>
                    <a:pt x="74929" y="46990"/>
                  </a:lnTo>
                  <a:lnTo>
                    <a:pt x="140970" y="25400"/>
                  </a:lnTo>
                  <a:lnTo>
                    <a:pt x="213360" y="8890"/>
                  </a:lnTo>
                  <a:lnTo>
                    <a:pt x="288289" y="1271"/>
                  </a:lnTo>
                  <a:lnTo>
                    <a:pt x="361950" y="0"/>
                  </a:lnTo>
                  <a:lnTo>
                    <a:pt x="436879" y="3811"/>
                  </a:lnTo>
                  <a:lnTo>
                    <a:pt x="514350" y="16511"/>
                  </a:lnTo>
                  <a:lnTo>
                    <a:pt x="586739" y="34290"/>
                  </a:lnTo>
                  <a:lnTo>
                    <a:pt x="655320" y="60961"/>
                  </a:lnTo>
                  <a:lnTo>
                    <a:pt x="671829" y="78740"/>
                  </a:lnTo>
                  <a:lnTo>
                    <a:pt x="680720" y="102871"/>
                  </a:lnTo>
                  <a:lnTo>
                    <a:pt x="698500" y="153671"/>
                  </a:lnTo>
                  <a:lnTo>
                    <a:pt x="703579" y="213361"/>
                  </a:lnTo>
                  <a:lnTo>
                    <a:pt x="701039" y="269240"/>
                  </a:lnTo>
                  <a:lnTo>
                    <a:pt x="685800" y="327661"/>
                  </a:lnTo>
                  <a:lnTo>
                    <a:pt x="664210" y="377190"/>
                  </a:lnTo>
                  <a:lnTo>
                    <a:pt x="650239" y="400050"/>
                  </a:lnTo>
                  <a:lnTo>
                    <a:pt x="631189" y="419100"/>
                  </a:lnTo>
                  <a:lnTo>
                    <a:pt x="613410" y="433071"/>
                  </a:lnTo>
                  <a:lnTo>
                    <a:pt x="591820" y="444500"/>
                  </a:lnTo>
                  <a:lnTo>
                    <a:pt x="546100" y="471171"/>
                  </a:lnTo>
                  <a:lnTo>
                    <a:pt x="502920" y="499111"/>
                  </a:lnTo>
                  <a:lnTo>
                    <a:pt x="459739" y="520700"/>
                  </a:lnTo>
                  <a:lnTo>
                    <a:pt x="434339" y="524511"/>
                  </a:lnTo>
                  <a:lnTo>
                    <a:pt x="412750" y="520700"/>
                  </a:lnTo>
                  <a:lnTo>
                    <a:pt x="374650" y="513081"/>
                  </a:lnTo>
                  <a:lnTo>
                    <a:pt x="334010" y="510540"/>
                  </a:lnTo>
                  <a:lnTo>
                    <a:pt x="294639" y="513081"/>
                  </a:lnTo>
                  <a:lnTo>
                    <a:pt x="254000" y="520700"/>
                  </a:lnTo>
                  <a:lnTo>
                    <a:pt x="232410" y="521971"/>
                  </a:lnTo>
                  <a:lnTo>
                    <a:pt x="210820" y="515621"/>
                  </a:lnTo>
                  <a:lnTo>
                    <a:pt x="189229" y="501650"/>
                  </a:lnTo>
                  <a:lnTo>
                    <a:pt x="171450" y="482600"/>
                  </a:lnTo>
                  <a:lnTo>
                    <a:pt x="152400" y="466090"/>
                  </a:lnTo>
                  <a:lnTo>
                    <a:pt x="133350" y="454661"/>
                  </a:lnTo>
                  <a:lnTo>
                    <a:pt x="109220" y="4445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349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5" name="Skupina 274"/>
          <p:cNvGrpSpPr/>
          <p:nvPr/>
        </p:nvGrpSpPr>
        <p:grpSpPr>
          <a:xfrm rot="13636800">
            <a:off x="5595620" y="6992619"/>
            <a:ext cx="1750823" cy="2899412"/>
            <a:chOff x="5595620" y="6992619"/>
            <a:chExt cx="1750823" cy="2899412"/>
          </a:xfrm>
        </p:grpSpPr>
        <p:sp>
          <p:nvSpPr>
            <p:cNvPr id="206" name="Volný tvar 205"/>
            <p:cNvSpPr/>
            <p:nvPr/>
          </p:nvSpPr>
          <p:spPr>
            <a:xfrm>
              <a:off x="5595873" y="6993128"/>
              <a:ext cx="1750570" cy="2898141"/>
            </a:xfrm>
            <a:custGeom>
              <a:avLst/>
              <a:gdLst/>
              <a:ahLst/>
              <a:cxnLst/>
              <a:rect l="0" t="0" r="0" b="0"/>
              <a:pathLst>
                <a:path w="1750570" h="2898141">
                  <a:moveTo>
                    <a:pt x="135510" y="1961133"/>
                  </a:moveTo>
                  <a:lnTo>
                    <a:pt x="116460" y="1935226"/>
                  </a:lnTo>
                  <a:lnTo>
                    <a:pt x="96902" y="1904238"/>
                  </a:lnTo>
                  <a:lnTo>
                    <a:pt x="58040" y="1833117"/>
                  </a:lnTo>
                  <a:lnTo>
                    <a:pt x="24257" y="1757553"/>
                  </a:lnTo>
                  <a:lnTo>
                    <a:pt x="11049" y="1721485"/>
                  </a:lnTo>
                  <a:lnTo>
                    <a:pt x="381" y="1688211"/>
                  </a:lnTo>
                  <a:lnTo>
                    <a:pt x="0" y="1681479"/>
                  </a:lnTo>
                  <a:lnTo>
                    <a:pt x="1271" y="1671701"/>
                  </a:lnTo>
                  <a:lnTo>
                    <a:pt x="4192" y="1659508"/>
                  </a:lnTo>
                  <a:lnTo>
                    <a:pt x="8255" y="1645157"/>
                  </a:lnTo>
                  <a:lnTo>
                    <a:pt x="20702" y="1612518"/>
                  </a:lnTo>
                  <a:lnTo>
                    <a:pt x="36068" y="1577466"/>
                  </a:lnTo>
                  <a:lnTo>
                    <a:pt x="53213" y="1543430"/>
                  </a:lnTo>
                  <a:lnTo>
                    <a:pt x="70612" y="1514220"/>
                  </a:lnTo>
                  <a:lnTo>
                    <a:pt x="86868" y="1493392"/>
                  </a:lnTo>
                  <a:lnTo>
                    <a:pt x="93980" y="1487297"/>
                  </a:lnTo>
                  <a:lnTo>
                    <a:pt x="100077" y="1484756"/>
                  </a:lnTo>
                  <a:lnTo>
                    <a:pt x="81154" y="1541144"/>
                  </a:lnTo>
                  <a:lnTo>
                    <a:pt x="72263" y="1596008"/>
                  </a:lnTo>
                  <a:lnTo>
                    <a:pt x="71121" y="1648967"/>
                  </a:lnTo>
                  <a:lnTo>
                    <a:pt x="77090" y="1700783"/>
                  </a:lnTo>
                  <a:lnTo>
                    <a:pt x="88773" y="1751583"/>
                  </a:lnTo>
                  <a:lnTo>
                    <a:pt x="104267" y="1801114"/>
                  </a:lnTo>
                  <a:lnTo>
                    <a:pt x="142622" y="1898777"/>
                  </a:lnTo>
                  <a:lnTo>
                    <a:pt x="219330" y="1868042"/>
                  </a:lnTo>
                  <a:lnTo>
                    <a:pt x="297180" y="1835657"/>
                  </a:lnTo>
                  <a:lnTo>
                    <a:pt x="337312" y="1821053"/>
                  </a:lnTo>
                  <a:lnTo>
                    <a:pt x="379096" y="1809623"/>
                  </a:lnTo>
                  <a:lnTo>
                    <a:pt x="423292" y="1801749"/>
                  </a:lnTo>
                  <a:lnTo>
                    <a:pt x="470028" y="1798954"/>
                  </a:lnTo>
                  <a:lnTo>
                    <a:pt x="510794" y="1683003"/>
                  </a:lnTo>
                  <a:lnTo>
                    <a:pt x="530606" y="1624711"/>
                  </a:lnTo>
                  <a:lnTo>
                    <a:pt x="548132" y="1564004"/>
                  </a:lnTo>
                  <a:lnTo>
                    <a:pt x="530606" y="1530095"/>
                  </a:lnTo>
                  <a:lnTo>
                    <a:pt x="513335" y="1491741"/>
                  </a:lnTo>
                  <a:lnTo>
                    <a:pt x="498222" y="1449704"/>
                  </a:lnTo>
                  <a:lnTo>
                    <a:pt x="484632" y="1405890"/>
                  </a:lnTo>
                  <a:lnTo>
                    <a:pt x="473584" y="1361058"/>
                  </a:lnTo>
                  <a:lnTo>
                    <a:pt x="465329" y="1316863"/>
                  </a:lnTo>
                  <a:lnTo>
                    <a:pt x="460503" y="1274953"/>
                  </a:lnTo>
                  <a:lnTo>
                    <a:pt x="459232" y="1236090"/>
                  </a:lnTo>
                  <a:lnTo>
                    <a:pt x="488569" y="1052829"/>
                  </a:lnTo>
                  <a:lnTo>
                    <a:pt x="505968" y="964183"/>
                  </a:lnTo>
                  <a:lnTo>
                    <a:pt x="527812" y="879728"/>
                  </a:lnTo>
                  <a:lnTo>
                    <a:pt x="555372" y="800480"/>
                  </a:lnTo>
                  <a:lnTo>
                    <a:pt x="571373" y="763524"/>
                  </a:lnTo>
                  <a:lnTo>
                    <a:pt x="589916" y="728344"/>
                  </a:lnTo>
                  <a:lnTo>
                    <a:pt x="610490" y="695578"/>
                  </a:lnTo>
                  <a:lnTo>
                    <a:pt x="633349" y="664844"/>
                  </a:lnTo>
                  <a:lnTo>
                    <a:pt x="658877" y="636651"/>
                  </a:lnTo>
                  <a:lnTo>
                    <a:pt x="687071" y="610997"/>
                  </a:lnTo>
                  <a:lnTo>
                    <a:pt x="699643" y="612902"/>
                  </a:lnTo>
                  <a:lnTo>
                    <a:pt x="704088" y="617981"/>
                  </a:lnTo>
                  <a:lnTo>
                    <a:pt x="702692" y="625475"/>
                  </a:lnTo>
                  <a:lnTo>
                    <a:pt x="697357" y="633983"/>
                  </a:lnTo>
                  <a:lnTo>
                    <a:pt x="680593" y="651764"/>
                  </a:lnTo>
                  <a:lnTo>
                    <a:pt x="673481" y="658494"/>
                  </a:lnTo>
                  <a:lnTo>
                    <a:pt x="669291" y="663066"/>
                  </a:lnTo>
                  <a:lnTo>
                    <a:pt x="650241" y="695578"/>
                  </a:lnTo>
                  <a:lnTo>
                    <a:pt x="633730" y="730377"/>
                  </a:lnTo>
                  <a:lnTo>
                    <a:pt x="615442" y="763524"/>
                  </a:lnTo>
                  <a:lnTo>
                    <a:pt x="604012" y="778255"/>
                  </a:lnTo>
                  <a:lnTo>
                    <a:pt x="590805" y="790828"/>
                  </a:lnTo>
                  <a:lnTo>
                    <a:pt x="577342" y="882141"/>
                  </a:lnTo>
                  <a:lnTo>
                    <a:pt x="558292" y="969899"/>
                  </a:lnTo>
                  <a:lnTo>
                    <a:pt x="516255" y="1139443"/>
                  </a:lnTo>
                  <a:lnTo>
                    <a:pt x="510032" y="1167256"/>
                  </a:lnTo>
                  <a:lnTo>
                    <a:pt x="505587" y="1192529"/>
                  </a:lnTo>
                  <a:lnTo>
                    <a:pt x="502793" y="1215643"/>
                  </a:lnTo>
                  <a:lnTo>
                    <a:pt x="501142" y="1236726"/>
                  </a:lnTo>
                  <a:lnTo>
                    <a:pt x="502031" y="1274699"/>
                  </a:lnTo>
                  <a:lnTo>
                    <a:pt x="508509" y="1308100"/>
                  </a:lnTo>
                  <a:lnTo>
                    <a:pt x="519430" y="1340357"/>
                  </a:lnTo>
                  <a:lnTo>
                    <a:pt x="534671" y="1373631"/>
                  </a:lnTo>
                  <a:lnTo>
                    <a:pt x="554102" y="1410589"/>
                  </a:lnTo>
                  <a:lnTo>
                    <a:pt x="576580" y="1453515"/>
                  </a:lnTo>
                  <a:lnTo>
                    <a:pt x="590805" y="1453515"/>
                  </a:lnTo>
                  <a:lnTo>
                    <a:pt x="623824" y="1351915"/>
                  </a:lnTo>
                  <a:lnTo>
                    <a:pt x="642493" y="1303401"/>
                  </a:lnTo>
                  <a:lnTo>
                    <a:pt x="663194" y="1256791"/>
                  </a:lnTo>
                  <a:lnTo>
                    <a:pt x="686309" y="1212595"/>
                  </a:lnTo>
                  <a:lnTo>
                    <a:pt x="712217" y="1171320"/>
                  </a:lnTo>
                  <a:lnTo>
                    <a:pt x="741173" y="1132586"/>
                  </a:lnTo>
                  <a:lnTo>
                    <a:pt x="773177" y="1097026"/>
                  </a:lnTo>
                  <a:lnTo>
                    <a:pt x="808863" y="1065149"/>
                  </a:lnTo>
                  <a:lnTo>
                    <a:pt x="848996" y="1036954"/>
                  </a:lnTo>
                  <a:lnTo>
                    <a:pt x="892811" y="1013205"/>
                  </a:lnTo>
                  <a:lnTo>
                    <a:pt x="941706" y="993648"/>
                  </a:lnTo>
                  <a:lnTo>
                    <a:pt x="995172" y="979169"/>
                  </a:lnTo>
                  <a:lnTo>
                    <a:pt x="1053973" y="969644"/>
                  </a:lnTo>
                  <a:lnTo>
                    <a:pt x="1118490" y="965327"/>
                  </a:lnTo>
                  <a:lnTo>
                    <a:pt x="1188340" y="966724"/>
                  </a:lnTo>
                  <a:lnTo>
                    <a:pt x="1290702" y="805941"/>
                  </a:lnTo>
                  <a:lnTo>
                    <a:pt x="1387603" y="640079"/>
                  </a:lnTo>
                  <a:lnTo>
                    <a:pt x="1576324" y="303656"/>
                  </a:lnTo>
                  <a:lnTo>
                    <a:pt x="1617219" y="227965"/>
                  </a:lnTo>
                  <a:lnTo>
                    <a:pt x="1656081" y="151383"/>
                  </a:lnTo>
                  <a:lnTo>
                    <a:pt x="1694688" y="74803"/>
                  </a:lnTo>
                  <a:lnTo>
                    <a:pt x="1736345" y="0"/>
                  </a:lnTo>
                  <a:lnTo>
                    <a:pt x="1750569" y="0"/>
                  </a:lnTo>
                  <a:lnTo>
                    <a:pt x="1712849" y="85216"/>
                  </a:lnTo>
                  <a:lnTo>
                    <a:pt x="1672336" y="168528"/>
                  </a:lnTo>
                  <a:lnTo>
                    <a:pt x="1587246" y="332231"/>
                  </a:lnTo>
                  <a:lnTo>
                    <a:pt x="1501903" y="495427"/>
                  </a:lnTo>
                  <a:lnTo>
                    <a:pt x="1461390" y="578485"/>
                  </a:lnTo>
                  <a:lnTo>
                    <a:pt x="1423290" y="663066"/>
                  </a:lnTo>
                  <a:lnTo>
                    <a:pt x="1393698" y="724407"/>
                  </a:lnTo>
                  <a:lnTo>
                    <a:pt x="1360424" y="784732"/>
                  </a:lnTo>
                  <a:lnTo>
                    <a:pt x="1327405" y="845185"/>
                  </a:lnTo>
                  <a:lnTo>
                    <a:pt x="1298830" y="907795"/>
                  </a:lnTo>
                  <a:lnTo>
                    <a:pt x="1287145" y="938022"/>
                  </a:lnTo>
                  <a:lnTo>
                    <a:pt x="1277874" y="962787"/>
                  </a:lnTo>
                  <a:lnTo>
                    <a:pt x="1270635" y="982344"/>
                  </a:lnTo>
                  <a:lnTo>
                    <a:pt x="1265809" y="998474"/>
                  </a:lnTo>
                  <a:lnTo>
                    <a:pt x="1262508" y="1010919"/>
                  </a:lnTo>
                  <a:lnTo>
                    <a:pt x="1261110" y="1021333"/>
                  </a:lnTo>
                  <a:lnTo>
                    <a:pt x="1262508" y="1037208"/>
                  </a:lnTo>
                  <a:lnTo>
                    <a:pt x="1268858" y="1052829"/>
                  </a:lnTo>
                  <a:lnTo>
                    <a:pt x="1278383" y="1073912"/>
                  </a:lnTo>
                  <a:lnTo>
                    <a:pt x="1283970" y="1088263"/>
                  </a:lnTo>
                  <a:lnTo>
                    <a:pt x="1290067" y="1106551"/>
                  </a:lnTo>
                  <a:lnTo>
                    <a:pt x="1296162" y="1129029"/>
                  </a:lnTo>
                  <a:lnTo>
                    <a:pt x="1302258" y="1156589"/>
                  </a:lnTo>
                  <a:lnTo>
                    <a:pt x="1310641" y="1210055"/>
                  </a:lnTo>
                  <a:lnTo>
                    <a:pt x="1314705" y="1260855"/>
                  </a:lnTo>
                  <a:lnTo>
                    <a:pt x="1314323" y="1309369"/>
                  </a:lnTo>
                  <a:lnTo>
                    <a:pt x="1310006" y="1355470"/>
                  </a:lnTo>
                  <a:lnTo>
                    <a:pt x="1302258" y="1399666"/>
                  </a:lnTo>
                  <a:lnTo>
                    <a:pt x="1291591" y="1442212"/>
                  </a:lnTo>
                  <a:lnTo>
                    <a:pt x="1278256" y="1482978"/>
                  </a:lnTo>
                  <a:lnTo>
                    <a:pt x="1261999" y="1522094"/>
                  </a:lnTo>
                  <a:lnTo>
                    <a:pt x="1224788" y="1596898"/>
                  </a:lnTo>
                  <a:lnTo>
                    <a:pt x="1182624" y="1668017"/>
                  </a:lnTo>
                  <a:lnTo>
                    <a:pt x="1096137" y="1805813"/>
                  </a:lnTo>
                  <a:lnTo>
                    <a:pt x="1161923" y="1773301"/>
                  </a:lnTo>
                  <a:lnTo>
                    <a:pt x="1221106" y="1737232"/>
                  </a:lnTo>
                  <a:lnTo>
                    <a:pt x="1274954" y="1698116"/>
                  </a:lnTo>
                  <a:lnTo>
                    <a:pt x="1323975" y="1655444"/>
                  </a:lnTo>
                  <a:lnTo>
                    <a:pt x="1369187" y="1609090"/>
                  </a:lnTo>
                  <a:lnTo>
                    <a:pt x="1411352" y="1559052"/>
                  </a:lnTo>
                  <a:lnTo>
                    <a:pt x="1451737" y="1504823"/>
                  </a:lnTo>
                  <a:lnTo>
                    <a:pt x="1491108" y="1446656"/>
                  </a:lnTo>
                  <a:lnTo>
                    <a:pt x="1545336" y="1368552"/>
                  </a:lnTo>
                  <a:lnTo>
                    <a:pt x="1571753" y="1329436"/>
                  </a:lnTo>
                  <a:lnTo>
                    <a:pt x="1595629" y="1288668"/>
                  </a:lnTo>
                  <a:lnTo>
                    <a:pt x="1615441" y="1244600"/>
                  </a:lnTo>
                  <a:lnTo>
                    <a:pt x="1629792" y="1195704"/>
                  </a:lnTo>
                  <a:lnTo>
                    <a:pt x="1634618" y="1168780"/>
                  </a:lnTo>
                  <a:lnTo>
                    <a:pt x="1637284" y="1140332"/>
                  </a:lnTo>
                  <a:lnTo>
                    <a:pt x="1638300" y="1109979"/>
                  </a:lnTo>
                  <a:lnTo>
                    <a:pt x="1637031" y="1077340"/>
                  </a:lnTo>
                  <a:lnTo>
                    <a:pt x="1651128" y="1077340"/>
                  </a:lnTo>
                  <a:lnTo>
                    <a:pt x="1662684" y="1112139"/>
                  </a:lnTo>
                  <a:lnTo>
                    <a:pt x="1670558" y="1144651"/>
                  </a:lnTo>
                  <a:lnTo>
                    <a:pt x="1674369" y="1174750"/>
                  </a:lnTo>
                  <a:lnTo>
                    <a:pt x="1674749" y="1202563"/>
                  </a:lnTo>
                  <a:lnTo>
                    <a:pt x="1672209" y="1228978"/>
                  </a:lnTo>
                  <a:lnTo>
                    <a:pt x="1666621" y="1253363"/>
                  </a:lnTo>
                  <a:lnTo>
                    <a:pt x="1649222" y="1298066"/>
                  </a:lnTo>
                  <a:lnTo>
                    <a:pt x="1624966" y="1339468"/>
                  </a:lnTo>
                  <a:lnTo>
                    <a:pt x="1596898" y="1378330"/>
                  </a:lnTo>
                  <a:lnTo>
                    <a:pt x="1567816" y="1417065"/>
                  </a:lnTo>
                  <a:lnTo>
                    <a:pt x="1540892" y="1456943"/>
                  </a:lnTo>
                  <a:lnTo>
                    <a:pt x="1534415" y="1467357"/>
                  </a:lnTo>
                  <a:lnTo>
                    <a:pt x="1525652" y="1480947"/>
                  </a:lnTo>
                  <a:lnTo>
                    <a:pt x="1514983" y="1497838"/>
                  </a:lnTo>
                  <a:lnTo>
                    <a:pt x="1502792" y="1517395"/>
                  </a:lnTo>
                  <a:lnTo>
                    <a:pt x="1474090" y="1561845"/>
                  </a:lnTo>
                  <a:lnTo>
                    <a:pt x="1442720" y="1609470"/>
                  </a:lnTo>
                  <a:lnTo>
                    <a:pt x="1411733" y="1655826"/>
                  </a:lnTo>
                  <a:lnTo>
                    <a:pt x="1382904" y="1696719"/>
                  </a:lnTo>
                  <a:lnTo>
                    <a:pt x="1370711" y="1713738"/>
                  </a:lnTo>
                  <a:lnTo>
                    <a:pt x="1360170" y="1727580"/>
                  </a:lnTo>
                  <a:lnTo>
                    <a:pt x="1351534" y="1737614"/>
                  </a:lnTo>
                  <a:lnTo>
                    <a:pt x="1345184" y="1743582"/>
                  </a:lnTo>
                  <a:lnTo>
                    <a:pt x="1335533" y="1749678"/>
                  </a:lnTo>
                  <a:lnTo>
                    <a:pt x="1321308" y="1757553"/>
                  </a:lnTo>
                  <a:lnTo>
                    <a:pt x="1303402" y="1767204"/>
                  </a:lnTo>
                  <a:lnTo>
                    <a:pt x="1281558" y="1777873"/>
                  </a:lnTo>
                  <a:lnTo>
                    <a:pt x="1231520" y="1802383"/>
                  </a:lnTo>
                  <a:lnTo>
                    <a:pt x="1177036" y="1827783"/>
                  </a:lnTo>
                  <a:lnTo>
                    <a:pt x="1124585" y="1851787"/>
                  </a:lnTo>
                  <a:lnTo>
                    <a:pt x="1101091" y="1862581"/>
                  </a:lnTo>
                  <a:lnTo>
                    <a:pt x="1080008" y="1871472"/>
                  </a:lnTo>
                  <a:lnTo>
                    <a:pt x="1062609" y="1879473"/>
                  </a:lnTo>
                  <a:lnTo>
                    <a:pt x="1049656" y="1884679"/>
                  </a:lnTo>
                  <a:lnTo>
                    <a:pt x="1041528" y="1888236"/>
                  </a:lnTo>
                  <a:lnTo>
                    <a:pt x="1038987" y="1888616"/>
                  </a:lnTo>
                  <a:lnTo>
                    <a:pt x="1012445" y="1921002"/>
                  </a:lnTo>
                  <a:lnTo>
                    <a:pt x="986409" y="1958086"/>
                  </a:lnTo>
                  <a:lnTo>
                    <a:pt x="934847" y="2040381"/>
                  </a:lnTo>
                  <a:lnTo>
                    <a:pt x="883793" y="2124582"/>
                  </a:lnTo>
                  <a:lnTo>
                    <a:pt x="858393" y="2163699"/>
                  </a:lnTo>
                  <a:lnTo>
                    <a:pt x="832740" y="2199386"/>
                  </a:lnTo>
                  <a:lnTo>
                    <a:pt x="901573" y="2332990"/>
                  </a:lnTo>
                  <a:lnTo>
                    <a:pt x="933196" y="2402458"/>
                  </a:lnTo>
                  <a:lnTo>
                    <a:pt x="960883" y="2475611"/>
                  </a:lnTo>
                  <a:lnTo>
                    <a:pt x="1019683" y="2430653"/>
                  </a:lnTo>
                  <a:lnTo>
                    <a:pt x="1073405" y="2380741"/>
                  </a:lnTo>
                  <a:lnTo>
                    <a:pt x="1174370" y="2275204"/>
                  </a:lnTo>
                  <a:lnTo>
                    <a:pt x="1192658" y="2271394"/>
                  </a:lnTo>
                  <a:lnTo>
                    <a:pt x="1210057" y="2256281"/>
                  </a:lnTo>
                  <a:lnTo>
                    <a:pt x="1226058" y="2233294"/>
                  </a:lnTo>
                  <a:lnTo>
                    <a:pt x="1241045" y="2204465"/>
                  </a:lnTo>
                  <a:lnTo>
                    <a:pt x="1253618" y="2172462"/>
                  </a:lnTo>
                  <a:lnTo>
                    <a:pt x="1263650" y="2140203"/>
                  </a:lnTo>
                  <a:lnTo>
                    <a:pt x="1270255" y="2110358"/>
                  </a:lnTo>
                  <a:lnTo>
                    <a:pt x="1274065" y="2085466"/>
                  </a:lnTo>
                  <a:lnTo>
                    <a:pt x="1288288" y="2085466"/>
                  </a:lnTo>
                  <a:lnTo>
                    <a:pt x="1291971" y="2135504"/>
                  </a:lnTo>
                  <a:lnTo>
                    <a:pt x="1287145" y="2182240"/>
                  </a:lnTo>
                  <a:lnTo>
                    <a:pt x="1275334" y="2225420"/>
                  </a:lnTo>
                  <a:lnTo>
                    <a:pt x="1256793" y="2265426"/>
                  </a:lnTo>
                  <a:lnTo>
                    <a:pt x="1232917" y="2301875"/>
                  </a:lnTo>
                  <a:lnTo>
                    <a:pt x="1204849" y="2334767"/>
                  </a:lnTo>
                  <a:lnTo>
                    <a:pt x="1172972" y="2363851"/>
                  </a:lnTo>
                  <a:lnTo>
                    <a:pt x="1138809" y="2389124"/>
                  </a:lnTo>
                  <a:lnTo>
                    <a:pt x="1113791" y="2407665"/>
                  </a:lnTo>
                  <a:lnTo>
                    <a:pt x="1090677" y="2427731"/>
                  </a:lnTo>
                  <a:lnTo>
                    <a:pt x="1043941" y="2469261"/>
                  </a:lnTo>
                  <a:lnTo>
                    <a:pt x="1018795" y="2488183"/>
                  </a:lnTo>
                  <a:lnTo>
                    <a:pt x="991235" y="2505075"/>
                  </a:lnTo>
                  <a:lnTo>
                    <a:pt x="960374" y="2518155"/>
                  </a:lnTo>
                  <a:lnTo>
                    <a:pt x="925449" y="2527300"/>
                  </a:lnTo>
                  <a:lnTo>
                    <a:pt x="901955" y="2497074"/>
                  </a:lnTo>
                  <a:lnTo>
                    <a:pt x="881254" y="2463800"/>
                  </a:lnTo>
                  <a:lnTo>
                    <a:pt x="863092" y="2428113"/>
                  </a:lnTo>
                  <a:lnTo>
                    <a:pt x="847344" y="2390775"/>
                  </a:lnTo>
                  <a:lnTo>
                    <a:pt x="818261" y="2312542"/>
                  </a:lnTo>
                  <a:lnTo>
                    <a:pt x="790194" y="2233929"/>
                  </a:lnTo>
                  <a:lnTo>
                    <a:pt x="769367" y="2261742"/>
                  </a:lnTo>
                  <a:lnTo>
                    <a:pt x="750317" y="2291461"/>
                  </a:lnTo>
                  <a:lnTo>
                    <a:pt x="711836" y="2351658"/>
                  </a:lnTo>
                  <a:lnTo>
                    <a:pt x="690118" y="2379217"/>
                  </a:lnTo>
                  <a:lnTo>
                    <a:pt x="664973" y="2402966"/>
                  </a:lnTo>
                  <a:lnTo>
                    <a:pt x="634619" y="2421763"/>
                  </a:lnTo>
                  <a:lnTo>
                    <a:pt x="617348" y="2428620"/>
                  </a:lnTo>
                  <a:lnTo>
                    <a:pt x="597917" y="2434081"/>
                  </a:lnTo>
                  <a:lnTo>
                    <a:pt x="589535" y="2468879"/>
                  </a:lnTo>
                  <a:lnTo>
                    <a:pt x="575692" y="2498852"/>
                  </a:lnTo>
                  <a:lnTo>
                    <a:pt x="557149" y="2524252"/>
                  </a:lnTo>
                  <a:lnTo>
                    <a:pt x="534036" y="2544572"/>
                  </a:lnTo>
                  <a:lnTo>
                    <a:pt x="562737" y="2587116"/>
                  </a:lnTo>
                  <a:lnTo>
                    <a:pt x="593980" y="2626994"/>
                  </a:lnTo>
                  <a:lnTo>
                    <a:pt x="658877" y="2704718"/>
                  </a:lnTo>
                  <a:lnTo>
                    <a:pt x="689992" y="2745104"/>
                  </a:lnTo>
                  <a:lnTo>
                    <a:pt x="718312" y="2787650"/>
                  </a:lnTo>
                  <a:lnTo>
                    <a:pt x="742697" y="2834640"/>
                  </a:lnTo>
                  <a:lnTo>
                    <a:pt x="761747" y="2886328"/>
                  </a:lnTo>
                  <a:lnTo>
                    <a:pt x="720853" y="2896235"/>
                  </a:lnTo>
                  <a:lnTo>
                    <a:pt x="677546" y="2898140"/>
                  </a:lnTo>
                  <a:lnTo>
                    <a:pt x="633349" y="2893187"/>
                  </a:lnTo>
                  <a:lnTo>
                    <a:pt x="589535" y="2882900"/>
                  </a:lnTo>
                  <a:lnTo>
                    <a:pt x="546862" y="2868676"/>
                  </a:lnTo>
                  <a:lnTo>
                    <a:pt x="507238" y="2852801"/>
                  </a:lnTo>
                  <a:lnTo>
                    <a:pt x="471805" y="2836037"/>
                  </a:lnTo>
                  <a:lnTo>
                    <a:pt x="441453" y="2820797"/>
                  </a:lnTo>
                  <a:lnTo>
                    <a:pt x="441453" y="2800223"/>
                  </a:lnTo>
                  <a:lnTo>
                    <a:pt x="532004" y="2835148"/>
                  </a:lnTo>
                  <a:lnTo>
                    <a:pt x="580898" y="2848102"/>
                  </a:lnTo>
                  <a:lnTo>
                    <a:pt x="606806" y="2851530"/>
                  </a:lnTo>
                  <a:lnTo>
                    <a:pt x="633730" y="2851657"/>
                  </a:lnTo>
                  <a:lnTo>
                    <a:pt x="625475" y="2843656"/>
                  </a:lnTo>
                  <a:lnTo>
                    <a:pt x="613792" y="2833369"/>
                  </a:lnTo>
                  <a:lnTo>
                    <a:pt x="599186" y="2820797"/>
                  </a:lnTo>
                  <a:lnTo>
                    <a:pt x="583057" y="2806573"/>
                  </a:lnTo>
                  <a:lnTo>
                    <a:pt x="547624" y="2775457"/>
                  </a:lnTo>
                  <a:lnTo>
                    <a:pt x="514097" y="2740914"/>
                  </a:lnTo>
                  <a:lnTo>
                    <a:pt x="488569" y="2706497"/>
                  </a:lnTo>
                  <a:lnTo>
                    <a:pt x="480949" y="2690114"/>
                  </a:lnTo>
                  <a:lnTo>
                    <a:pt x="477902" y="2674492"/>
                  </a:lnTo>
                  <a:lnTo>
                    <a:pt x="480061" y="2660141"/>
                  </a:lnTo>
                  <a:lnTo>
                    <a:pt x="488569" y="2647315"/>
                  </a:lnTo>
                  <a:lnTo>
                    <a:pt x="504063" y="2636265"/>
                  </a:lnTo>
                  <a:lnTo>
                    <a:pt x="526797" y="2627503"/>
                  </a:lnTo>
                  <a:lnTo>
                    <a:pt x="525018" y="2617215"/>
                  </a:lnTo>
                  <a:lnTo>
                    <a:pt x="521081" y="2608961"/>
                  </a:lnTo>
                  <a:lnTo>
                    <a:pt x="509143" y="2597657"/>
                  </a:lnTo>
                  <a:lnTo>
                    <a:pt x="477267" y="2582417"/>
                  </a:lnTo>
                  <a:lnTo>
                    <a:pt x="480949" y="2553589"/>
                  </a:lnTo>
                  <a:lnTo>
                    <a:pt x="488188" y="2526665"/>
                  </a:lnTo>
                  <a:lnTo>
                    <a:pt x="495936" y="2503678"/>
                  </a:lnTo>
                  <a:lnTo>
                    <a:pt x="501650" y="2486405"/>
                  </a:lnTo>
                  <a:lnTo>
                    <a:pt x="503048" y="2480310"/>
                  </a:lnTo>
                  <a:lnTo>
                    <a:pt x="503048" y="2476880"/>
                  </a:lnTo>
                  <a:lnTo>
                    <a:pt x="501397" y="2475611"/>
                  </a:lnTo>
                  <a:lnTo>
                    <a:pt x="497841" y="2477642"/>
                  </a:lnTo>
                  <a:lnTo>
                    <a:pt x="491363" y="2482341"/>
                  </a:lnTo>
                  <a:lnTo>
                    <a:pt x="482600" y="2489962"/>
                  </a:lnTo>
                  <a:lnTo>
                    <a:pt x="470790" y="2501645"/>
                  </a:lnTo>
                  <a:lnTo>
                    <a:pt x="455677" y="2516886"/>
                  </a:lnTo>
                  <a:lnTo>
                    <a:pt x="443230" y="2517902"/>
                  </a:lnTo>
                  <a:lnTo>
                    <a:pt x="433960" y="2515997"/>
                  </a:lnTo>
                  <a:lnTo>
                    <a:pt x="426848" y="2512314"/>
                  </a:lnTo>
                  <a:lnTo>
                    <a:pt x="422022" y="2506726"/>
                  </a:lnTo>
                  <a:lnTo>
                    <a:pt x="416306" y="2490978"/>
                  </a:lnTo>
                  <a:lnTo>
                    <a:pt x="413131" y="2471928"/>
                  </a:lnTo>
                  <a:lnTo>
                    <a:pt x="409067" y="2495803"/>
                  </a:lnTo>
                  <a:lnTo>
                    <a:pt x="406273" y="2515107"/>
                  </a:lnTo>
                  <a:lnTo>
                    <a:pt x="402717" y="2530602"/>
                  </a:lnTo>
                  <a:lnTo>
                    <a:pt x="397256" y="2542413"/>
                  </a:lnTo>
                  <a:lnTo>
                    <a:pt x="388112" y="2551429"/>
                  </a:lnTo>
                  <a:lnTo>
                    <a:pt x="374650" y="2558033"/>
                  </a:lnTo>
                  <a:lnTo>
                    <a:pt x="354838" y="2562352"/>
                  </a:lnTo>
                  <a:lnTo>
                    <a:pt x="327915" y="2565273"/>
                  </a:lnTo>
                  <a:lnTo>
                    <a:pt x="330073" y="2582417"/>
                  </a:lnTo>
                  <a:lnTo>
                    <a:pt x="328296" y="2596261"/>
                  </a:lnTo>
                  <a:lnTo>
                    <a:pt x="322327" y="2606928"/>
                  </a:lnTo>
                  <a:lnTo>
                    <a:pt x="313691" y="2614422"/>
                  </a:lnTo>
                  <a:lnTo>
                    <a:pt x="302006" y="2619755"/>
                  </a:lnTo>
                  <a:lnTo>
                    <a:pt x="288163" y="2622677"/>
                  </a:lnTo>
                  <a:lnTo>
                    <a:pt x="255017" y="2623565"/>
                  </a:lnTo>
                  <a:lnTo>
                    <a:pt x="218186" y="2619120"/>
                  </a:lnTo>
                  <a:lnTo>
                    <a:pt x="180975" y="2613025"/>
                  </a:lnTo>
                  <a:lnTo>
                    <a:pt x="147321" y="2606548"/>
                  </a:lnTo>
                  <a:lnTo>
                    <a:pt x="133350" y="2604389"/>
                  </a:lnTo>
                  <a:lnTo>
                    <a:pt x="121286" y="2603118"/>
                  </a:lnTo>
                  <a:lnTo>
                    <a:pt x="130937" y="2624074"/>
                  </a:lnTo>
                  <a:lnTo>
                    <a:pt x="142622" y="2642997"/>
                  </a:lnTo>
                  <a:lnTo>
                    <a:pt x="170307" y="2676525"/>
                  </a:lnTo>
                  <a:lnTo>
                    <a:pt x="202311" y="2706115"/>
                  </a:lnTo>
                  <a:lnTo>
                    <a:pt x="235205" y="2734310"/>
                  </a:lnTo>
                  <a:lnTo>
                    <a:pt x="240919" y="2738754"/>
                  </a:lnTo>
                  <a:lnTo>
                    <a:pt x="252604" y="2745993"/>
                  </a:lnTo>
                  <a:lnTo>
                    <a:pt x="281052" y="2765678"/>
                  </a:lnTo>
                  <a:lnTo>
                    <a:pt x="292736" y="2776092"/>
                  </a:lnTo>
                  <a:lnTo>
                    <a:pt x="299212" y="2784728"/>
                  </a:lnTo>
                  <a:lnTo>
                    <a:pt x="297561" y="2790698"/>
                  </a:lnTo>
                  <a:lnTo>
                    <a:pt x="292736" y="2792603"/>
                  </a:lnTo>
                  <a:lnTo>
                    <a:pt x="284988" y="2793365"/>
                  </a:lnTo>
                  <a:lnTo>
                    <a:pt x="242571" y="2768600"/>
                  </a:lnTo>
                  <a:lnTo>
                    <a:pt x="202311" y="2742183"/>
                  </a:lnTo>
                  <a:lnTo>
                    <a:pt x="163830" y="2713608"/>
                  </a:lnTo>
                  <a:lnTo>
                    <a:pt x="127762" y="2683382"/>
                  </a:lnTo>
                  <a:lnTo>
                    <a:pt x="93980" y="2650616"/>
                  </a:lnTo>
                  <a:lnTo>
                    <a:pt x="62485" y="2616073"/>
                  </a:lnTo>
                  <a:lnTo>
                    <a:pt x="33402" y="2578100"/>
                  </a:lnTo>
                  <a:lnTo>
                    <a:pt x="7367" y="2537714"/>
                  </a:lnTo>
                  <a:lnTo>
                    <a:pt x="17018" y="2526411"/>
                  </a:lnTo>
                  <a:lnTo>
                    <a:pt x="30354" y="2517266"/>
                  </a:lnTo>
                  <a:lnTo>
                    <a:pt x="46736" y="2510536"/>
                  </a:lnTo>
                  <a:lnTo>
                    <a:pt x="65786" y="2505075"/>
                  </a:lnTo>
                  <a:lnTo>
                    <a:pt x="110617" y="2498852"/>
                  </a:lnTo>
                  <a:lnTo>
                    <a:pt x="161036" y="2497581"/>
                  </a:lnTo>
                  <a:lnTo>
                    <a:pt x="213234" y="2499740"/>
                  </a:lnTo>
                  <a:lnTo>
                    <a:pt x="264668" y="2503678"/>
                  </a:lnTo>
                  <a:lnTo>
                    <a:pt x="311023" y="2507233"/>
                  </a:lnTo>
                  <a:lnTo>
                    <a:pt x="349123" y="2510154"/>
                  </a:lnTo>
                  <a:lnTo>
                    <a:pt x="347473" y="2490342"/>
                  </a:lnTo>
                  <a:lnTo>
                    <a:pt x="349123" y="2467610"/>
                  </a:lnTo>
                  <a:lnTo>
                    <a:pt x="357252" y="2418588"/>
                  </a:lnTo>
                  <a:lnTo>
                    <a:pt x="361316" y="2395601"/>
                  </a:lnTo>
                  <a:lnTo>
                    <a:pt x="364617" y="2374773"/>
                  </a:lnTo>
                  <a:lnTo>
                    <a:pt x="365634" y="2358643"/>
                  </a:lnTo>
                  <a:lnTo>
                    <a:pt x="363348" y="2347849"/>
                  </a:lnTo>
                  <a:lnTo>
                    <a:pt x="351663" y="2322194"/>
                  </a:lnTo>
                  <a:lnTo>
                    <a:pt x="344679" y="2294001"/>
                  </a:lnTo>
                  <a:lnTo>
                    <a:pt x="340996" y="2263393"/>
                  </a:lnTo>
                  <a:lnTo>
                    <a:pt x="340996" y="2230501"/>
                  </a:lnTo>
                  <a:lnTo>
                    <a:pt x="343536" y="2196083"/>
                  </a:lnTo>
                  <a:lnTo>
                    <a:pt x="349123" y="2160651"/>
                  </a:lnTo>
                  <a:lnTo>
                    <a:pt x="366015" y="2088006"/>
                  </a:lnTo>
                  <a:lnTo>
                    <a:pt x="388112" y="2016378"/>
                  </a:lnTo>
                  <a:lnTo>
                    <a:pt x="412750" y="1948561"/>
                  </a:lnTo>
                  <a:lnTo>
                    <a:pt x="436246" y="1888743"/>
                  </a:lnTo>
                  <a:lnTo>
                    <a:pt x="446913" y="1862963"/>
                  </a:lnTo>
                  <a:lnTo>
                    <a:pt x="455677" y="1840229"/>
                  </a:lnTo>
                  <a:lnTo>
                    <a:pt x="424180" y="1863470"/>
                  </a:lnTo>
                  <a:lnTo>
                    <a:pt x="390017" y="1884933"/>
                  </a:lnTo>
                  <a:lnTo>
                    <a:pt x="353061" y="1904745"/>
                  </a:lnTo>
                  <a:lnTo>
                    <a:pt x="313691" y="1922272"/>
                  </a:lnTo>
                  <a:lnTo>
                    <a:pt x="272035" y="1937385"/>
                  </a:lnTo>
                  <a:lnTo>
                    <a:pt x="228219" y="1948815"/>
                  </a:lnTo>
                  <a:lnTo>
                    <a:pt x="182499" y="1956942"/>
                  </a:lnTo>
                  <a:lnTo>
                    <a:pt x="49023" y="1683385"/>
                  </a:lnTo>
                  <a:lnTo>
                    <a:pt x="64136" y="1710690"/>
                  </a:lnTo>
                  <a:lnTo>
                    <a:pt x="76200" y="1741169"/>
                  </a:lnTo>
                  <a:lnTo>
                    <a:pt x="85598" y="1774443"/>
                  </a:lnTo>
                  <a:lnTo>
                    <a:pt x="101728" y="1844040"/>
                  </a:lnTo>
                  <a:lnTo>
                    <a:pt x="110617" y="1877822"/>
                  </a:lnTo>
                  <a:lnTo>
                    <a:pt x="121286" y="1909444"/>
                  </a:lnTo>
                  <a:lnTo>
                    <a:pt x="114300" y="1909444"/>
                  </a:lnTo>
                  <a:lnTo>
                    <a:pt x="86106" y="1852167"/>
                  </a:lnTo>
                  <a:lnTo>
                    <a:pt x="57531" y="1790191"/>
                  </a:lnTo>
                  <a:lnTo>
                    <a:pt x="35815" y="1725549"/>
                  </a:lnTo>
                  <a:lnTo>
                    <a:pt x="29973" y="1693164"/>
                  </a:lnTo>
                  <a:lnTo>
                    <a:pt x="28956" y="1660778"/>
                  </a:lnTo>
                  <a:lnTo>
                    <a:pt x="35815" y="2531490"/>
                  </a:lnTo>
                  <a:lnTo>
                    <a:pt x="51181" y="2526156"/>
                  </a:lnTo>
                  <a:lnTo>
                    <a:pt x="73534" y="2522347"/>
                  </a:lnTo>
                  <a:lnTo>
                    <a:pt x="100966" y="2519426"/>
                  </a:lnTo>
                  <a:lnTo>
                    <a:pt x="132335" y="2517648"/>
                  </a:lnTo>
                  <a:lnTo>
                    <a:pt x="165990" y="2516886"/>
                  </a:lnTo>
                  <a:lnTo>
                    <a:pt x="234823" y="2518155"/>
                  </a:lnTo>
                  <a:lnTo>
                    <a:pt x="267209" y="2520568"/>
                  </a:lnTo>
                  <a:lnTo>
                    <a:pt x="295911" y="2523108"/>
                  </a:lnTo>
                  <a:lnTo>
                    <a:pt x="319532" y="2526411"/>
                  </a:lnTo>
                  <a:lnTo>
                    <a:pt x="336931" y="2530602"/>
                  </a:lnTo>
                  <a:lnTo>
                    <a:pt x="346584" y="2535047"/>
                  </a:lnTo>
                  <a:lnTo>
                    <a:pt x="346965" y="2540253"/>
                  </a:lnTo>
                  <a:lnTo>
                    <a:pt x="336169" y="2545461"/>
                  </a:lnTo>
                  <a:lnTo>
                    <a:pt x="313310" y="2551429"/>
                  </a:lnTo>
                  <a:lnTo>
                    <a:pt x="314198" y="2571115"/>
                  </a:lnTo>
                  <a:lnTo>
                    <a:pt x="308865" y="2586228"/>
                  </a:lnTo>
                  <a:lnTo>
                    <a:pt x="298069" y="2596768"/>
                  </a:lnTo>
                  <a:lnTo>
                    <a:pt x="282703" y="2603753"/>
                  </a:lnTo>
                  <a:lnTo>
                    <a:pt x="263653" y="2606928"/>
                  </a:lnTo>
                  <a:lnTo>
                    <a:pt x="241300" y="2607182"/>
                  </a:lnTo>
                  <a:lnTo>
                    <a:pt x="216917" y="2605024"/>
                  </a:lnTo>
                  <a:lnTo>
                    <a:pt x="191009" y="2600578"/>
                  </a:lnTo>
                  <a:lnTo>
                    <a:pt x="138304" y="2586990"/>
                  </a:lnTo>
                  <a:lnTo>
                    <a:pt x="89281" y="2569337"/>
                  </a:lnTo>
                  <a:lnTo>
                    <a:pt x="68454" y="2560574"/>
                  </a:lnTo>
                  <a:lnTo>
                    <a:pt x="51055" y="2551811"/>
                  </a:lnTo>
                  <a:lnTo>
                    <a:pt x="37338" y="2544190"/>
                  </a:lnTo>
                  <a:lnTo>
                    <a:pt x="28956" y="2537714"/>
                  </a:lnTo>
                  <a:lnTo>
                    <a:pt x="36068" y="1619123"/>
                  </a:lnTo>
                  <a:lnTo>
                    <a:pt x="50292" y="1619123"/>
                  </a:lnTo>
                  <a:lnTo>
                    <a:pt x="50292" y="1643506"/>
                  </a:lnTo>
                  <a:lnTo>
                    <a:pt x="36068" y="1643506"/>
                  </a:lnTo>
                  <a:lnTo>
                    <a:pt x="50038" y="1590040"/>
                  </a:lnTo>
                  <a:lnTo>
                    <a:pt x="51943" y="1587753"/>
                  </a:lnTo>
                  <a:lnTo>
                    <a:pt x="57531" y="1588135"/>
                  </a:lnTo>
                  <a:lnTo>
                    <a:pt x="57531" y="1596898"/>
                  </a:lnTo>
                  <a:lnTo>
                    <a:pt x="55499" y="1599056"/>
                  </a:lnTo>
                  <a:lnTo>
                    <a:pt x="50292" y="1598549"/>
                  </a:lnTo>
                  <a:lnTo>
                    <a:pt x="75438" y="2585847"/>
                  </a:lnTo>
                  <a:lnTo>
                    <a:pt x="86487" y="2589656"/>
                  </a:lnTo>
                  <a:lnTo>
                    <a:pt x="96902" y="2599308"/>
                  </a:lnTo>
                  <a:lnTo>
                    <a:pt x="106173" y="2613025"/>
                  </a:lnTo>
                  <a:lnTo>
                    <a:pt x="122936" y="2644140"/>
                  </a:lnTo>
                  <a:lnTo>
                    <a:pt x="129922" y="2658364"/>
                  </a:lnTo>
                  <a:lnTo>
                    <a:pt x="135510" y="2669031"/>
                  </a:lnTo>
                  <a:lnTo>
                    <a:pt x="115571" y="2651378"/>
                  </a:lnTo>
                  <a:lnTo>
                    <a:pt x="97791" y="2631313"/>
                  </a:lnTo>
                  <a:lnTo>
                    <a:pt x="64517" y="2589276"/>
                  </a:lnTo>
                  <a:lnTo>
                    <a:pt x="135510" y="2675763"/>
                  </a:lnTo>
                  <a:lnTo>
                    <a:pt x="142622" y="2669031"/>
                  </a:lnTo>
                  <a:lnTo>
                    <a:pt x="421767" y="1840229"/>
                  </a:lnTo>
                  <a:lnTo>
                    <a:pt x="394209" y="1863978"/>
                  </a:lnTo>
                  <a:lnTo>
                    <a:pt x="360427" y="1884679"/>
                  </a:lnTo>
                  <a:lnTo>
                    <a:pt x="321818" y="1901825"/>
                  </a:lnTo>
                  <a:lnTo>
                    <a:pt x="279781" y="1916429"/>
                  </a:lnTo>
                  <a:lnTo>
                    <a:pt x="235967" y="1928240"/>
                  </a:lnTo>
                  <a:lnTo>
                    <a:pt x="192279" y="1937385"/>
                  </a:lnTo>
                  <a:lnTo>
                    <a:pt x="149734" y="1943989"/>
                  </a:lnTo>
                  <a:lnTo>
                    <a:pt x="154560" y="1930780"/>
                  </a:lnTo>
                  <a:lnTo>
                    <a:pt x="162942" y="1918589"/>
                  </a:lnTo>
                  <a:lnTo>
                    <a:pt x="174498" y="1907031"/>
                  </a:lnTo>
                  <a:lnTo>
                    <a:pt x="189357" y="1896237"/>
                  </a:lnTo>
                  <a:lnTo>
                    <a:pt x="225553" y="1876932"/>
                  </a:lnTo>
                  <a:lnTo>
                    <a:pt x="268732" y="1860041"/>
                  </a:lnTo>
                  <a:lnTo>
                    <a:pt x="361316" y="1833117"/>
                  </a:lnTo>
                  <a:lnTo>
                    <a:pt x="404623" y="1821941"/>
                  </a:lnTo>
                  <a:lnTo>
                    <a:pt x="441453" y="1812670"/>
                  </a:lnTo>
                  <a:lnTo>
                    <a:pt x="358141" y="2291841"/>
                  </a:lnTo>
                  <a:lnTo>
                    <a:pt x="358775" y="2265426"/>
                  </a:lnTo>
                  <a:lnTo>
                    <a:pt x="360427" y="2207387"/>
                  </a:lnTo>
                  <a:lnTo>
                    <a:pt x="363348" y="2180590"/>
                  </a:lnTo>
                  <a:lnTo>
                    <a:pt x="368681" y="2159000"/>
                  </a:lnTo>
                  <a:lnTo>
                    <a:pt x="377825" y="2144649"/>
                  </a:lnTo>
                  <a:lnTo>
                    <a:pt x="384303" y="2141219"/>
                  </a:lnTo>
                  <a:lnTo>
                    <a:pt x="391668" y="2140585"/>
                  </a:lnTo>
                  <a:lnTo>
                    <a:pt x="413640" y="2172207"/>
                  </a:lnTo>
                  <a:lnTo>
                    <a:pt x="442723" y="2205228"/>
                  </a:lnTo>
                  <a:lnTo>
                    <a:pt x="478536" y="2236978"/>
                  </a:lnTo>
                  <a:lnTo>
                    <a:pt x="518923" y="2266188"/>
                  </a:lnTo>
                  <a:lnTo>
                    <a:pt x="563118" y="2290953"/>
                  </a:lnTo>
                  <a:lnTo>
                    <a:pt x="609473" y="2308732"/>
                  </a:lnTo>
                  <a:lnTo>
                    <a:pt x="657225" y="2318130"/>
                  </a:lnTo>
                  <a:lnTo>
                    <a:pt x="704723" y="2316606"/>
                  </a:lnTo>
                  <a:lnTo>
                    <a:pt x="686690" y="2348229"/>
                  </a:lnTo>
                  <a:lnTo>
                    <a:pt x="669672" y="2372614"/>
                  </a:lnTo>
                  <a:lnTo>
                    <a:pt x="653669" y="2391155"/>
                  </a:lnTo>
                  <a:lnTo>
                    <a:pt x="639065" y="2404110"/>
                  </a:lnTo>
                  <a:lnTo>
                    <a:pt x="625475" y="2412111"/>
                  </a:lnTo>
                  <a:lnTo>
                    <a:pt x="611760" y="2415540"/>
                  </a:lnTo>
                  <a:lnTo>
                    <a:pt x="599186" y="2415540"/>
                  </a:lnTo>
                  <a:lnTo>
                    <a:pt x="586613" y="2412491"/>
                  </a:lnTo>
                  <a:lnTo>
                    <a:pt x="561848" y="2398649"/>
                  </a:lnTo>
                  <a:lnTo>
                    <a:pt x="536322" y="2379472"/>
                  </a:lnTo>
                  <a:lnTo>
                    <a:pt x="508509" y="2359914"/>
                  </a:lnTo>
                  <a:lnTo>
                    <a:pt x="477267" y="2344419"/>
                  </a:lnTo>
                  <a:lnTo>
                    <a:pt x="460884" y="2340737"/>
                  </a:lnTo>
                  <a:lnTo>
                    <a:pt x="443104" y="2339086"/>
                  </a:lnTo>
                  <a:lnTo>
                    <a:pt x="406528" y="2338958"/>
                  </a:lnTo>
                  <a:lnTo>
                    <a:pt x="389510" y="2337435"/>
                  </a:lnTo>
                  <a:lnTo>
                    <a:pt x="375031" y="2333498"/>
                  </a:lnTo>
                  <a:lnTo>
                    <a:pt x="363729" y="2326004"/>
                  </a:lnTo>
                  <a:lnTo>
                    <a:pt x="356362" y="2313178"/>
                  </a:lnTo>
                  <a:lnTo>
                    <a:pt x="370713" y="2465069"/>
                  </a:lnTo>
                  <a:lnTo>
                    <a:pt x="370967" y="2441955"/>
                  </a:lnTo>
                  <a:lnTo>
                    <a:pt x="372492" y="2417699"/>
                  </a:lnTo>
                  <a:lnTo>
                    <a:pt x="375159" y="2395219"/>
                  </a:lnTo>
                  <a:lnTo>
                    <a:pt x="380747" y="2376042"/>
                  </a:lnTo>
                  <a:lnTo>
                    <a:pt x="390017" y="2362200"/>
                  </a:lnTo>
                  <a:lnTo>
                    <a:pt x="404115" y="2355723"/>
                  </a:lnTo>
                  <a:lnTo>
                    <a:pt x="413131" y="2355723"/>
                  </a:lnTo>
                  <a:lnTo>
                    <a:pt x="423673" y="2358263"/>
                  </a:lnTo>
                  <a:lnTo>
                    <a:pt x="415925" y="2395601"/>
                  </a:lnTo>
                  <a:lnTo>
                    <a:pt x="406528" y="2431161"/>
                  </a:lnTo>
                  <a:lnTo>
                    <a:pt x="392430" y="2462529"/>
                  </a:lnTo>
                  <a:lnTo>
                    <a:pt x="382398" y="2475356"/>
                  </a:lnTo>
                  <a:lnTo>
                    <a:pt x="370460" y="2486025"/>
                  </a:lnTo>
                  <a:lnTo>
                    <a:pt x="370079" y="2509774"/>
                  </a:lnTo>
                  <a:lnTo>
                    <a:pt x="371730" y="2506344"/>
                  </a:lnTo>
                  <a:lnTo>
                    <a:pt x="377444" y="2506726"/>
                  </a:lnTo>
                  <a:lnTo>
                    <a:pt x="377825" y="2517266"/>
                  </a:lnTo>
                  <a:lnTo>
                    <a:pt x="376302" y="2520568"/>
                  </a:lnTo>
                  <a:lnTo>
                    <a:pt x="370460" y="2520568"/>
                  </a:lnTo>
                  <a:lnTo>
                    <a:pt x="415544" y="1993011"/>
                  </a:lnTo>
                  <a:lnTo>
                    <a:pt x="441961" y="1920113"/>
                  </a:lnTo>
                  <a:lnTo>
                    <a:pt x="498603" y="1778127"/>
                  </a:lnTo>
                  <a:lnTo>
                    <a:pt x="476886" y="1855597"/>
                  </a:lnTo>
                  <a:lnTo>
                    <a:pt x="451993" y="1930018"/>
                  </a:lnTo>
                  <a:lnTo>
                    <a:pt x="423673" y="2000885"/>
                  </a:lnTo>
                  <a:lnTo>
                    <a:pt x="391668" y="2068194"/>
                  </a:lnTo>
                  <a:lnTo>
                    <a:pt x="431419" y="2027428"/>
                  </a:lnTo>
                  <a:lnTo>
                    <a:pt x="455677" y="1963547"/>
                  </a:lnTo>
                  <a:lnTo>
                    <a:pt x="501142" y="1831975"/>
                  </a:lnTo>
                  <a:lnTo>
                    <a:pt x="544449" y="1698370"/>
                  </a:lnTo>
                  <a:lnTo>
                    <a:pt x="587375" y="1567433"/>
                  </a:lnTo>
                  <a:lnTo>
                    <a:pt x="609473" y="1503172"/>
                  </a:lnTo>
                  <a:lnTo>
                    <a:pt x="635381" y="1431798"/>
                  </a:lnTo>
                  <a:lnTo>
                    <a:pt x="664973" y="1356740"/>
                  </a:lnTo>
                  <a:lnTo>
                    <a:pt x="698247" y="1282065"/>
                  </a:lnTo>
                  <a:lnTo>
                    <a:pt x="735077" y="1211706"/>
                  </a:lnTo>
                  <a:lnTo>
                    <a:pt x="755016" y="1179067"/>
                  </a:lnTo>
                  <a:lnTo>
                    <a:pt x="775843" y="1149477"/>
                  </a:lnTo>
                  <a:lnTo>
                    <a:pt x="797180" y="1122172"/>
                  </a:lnTo>
                  <a:lnTo>
                    <a:pt x="820293" y="1098677"/>
                  </a:lnTo>
                  <a:lnTo>
                    <a:pt x="843788" y="1078865"/>
                  </a:lnTo>
                  <a:lnTo>
                    <a:pt x="868427" y="1063498"/>
                  </a:lnTo>
                  <a:lnTo>
                    <a:pt x="900811" y="1049147"/>
                  </a:lnTo>
                  <a:lnTo>
                    <a:pt x="941706" y="1035685"/>
                  </a:lnTo>
                  <a:lnTo>
                    <a:pt x="987680" y="1024128"/>
                  </a:lnTo>
                  <a:lnTo>
                    <a:pt x="1036702" y="1015745"/>
                  </a:lnTo>
                  <a:lnTo>
                    <a:pt x="1086612" y="1011301"/>
                  </a:lnTo>
                  <a:lnTo>
                    <a:pt x="1134619" y="1012443"/>
                  </a:lnTo>
                  <a:lnTo>
                    <a:pt x="1177418" y="1020444"/>
                  </a:lnTo>
                  <a:lnTo>
                    <a:pt x="1196468" y="1026794"/>
                  </a:lnTo>
                  <a:lnTo>
                    <a:pt x="1213485" y="1035685"/>
                  </a:lnTo>
                  <a:lnTo>
                    <a:pt x="1219073" y="1050163"/>
                  </a:lnTo>
                  <a:lnTo>
                    <a:pt x="1225932" y="1072261"/>
                  </a:lnTo>
                  <a:lnTo>
                    <a:pt x="1233297" y="1099947"/>
                  </a:lnTo>
                  <a:lnTo>
                    <a:pt x="1240409" y="1130300"/>
                  </a:lnTo>
                  <a:lnTo>
                    <a:pt x="1246759" y="1161288"/>
                  </a:lnTo>
                  <a:lnTo>
                    <a:pt x="1251458" y="1189990"/>
                  </a:lnTo>
                  <a:lnTo>
                    <a:pt x="1253618" y="1214754"/>
                  </a:lnTo>
                  <a:lnTo>
                    <a:pt x="1252602" y="1232789"/>
                  </a:lnTo>
                  <a:lnTo>
                    <a:pt x="1248157" y="1242949"/>
                  </a:lnTo>
                  <a:lnTo>
                    <a:pt x="1238505" y="1258062"/>
                  </a:lnTo>
                  <a:lnTo>
                    <a:pt x="1224661" y="1276477"/>
                  </a:lnTo>
                  <a:lnTo>
                    <a:pt x="1206500" y="1298448"/>
                  </a:lnTo>
                  <a:lnTo>
                    <a:pt x="1185545" y="1323213"/>
                  </a:lnTo>
                  <a:lnTo>
                    <a:pt x="1161923" y="1349628"/>
                  </a:lnTo>
                  <a:lnTo>
                    <a:pt x="1110361" y="1406143"/>
                  </a:lnTo>
                  <a:lnTo>
                    <a:pt x="1056768" y="1463166"/>
                  </a:lnTo>
                  <a:lnTo>
                    <a:pt x="1030986" y="1490472"/>
                  </a:lnTo>
                  <a:lnTo>
                    <a:pt x="1006730" y="1515744"/>
                  </a:lnTo>
                  <a:lnTo>
                    <a:pt x="984758" y="1538986"/>
                  </a:lnTo>
                  <a:lnTo>
                    <a:pt x="966090" y="1559052"/>
                  </a:lnTo>
                  <a:lnTo>
                    <a:pt x="950595" y="1575942"/>
                  </a:lnTo>
                  <a:lnTo>
                    <a:pt x="939673" y="1588135"/>
                  </a:lnTo>
                  <a:lnTo>
                    <a:pt x="823087" y="1717928"/>
                  </a:lnTo>
                  <a:lnTo>
                    <a:pt x="704723" y="1845310"/>
                  </a:lnTo>
                  <a:lnTo>
                    <a:pt x="588646" y="1975485"/>
                  </a:lnTo>
                  <a:lnTo>
                    <a:pt x="533273" y="2043303"/>
                  </a:lnTo>
                  <a:lnTo>
                    <a:pt x="480823" y="2112899"/>
                  </a:lnTo>
                  <a:lnTo>
                    <a:pt x="469900" y="2106040"/>
                  </a:lnTo>
                  <a:lnTo>
                    <a:pt x="462154" y="2098420"/>
                  </a:lnTo>
                  <a:lnTo>
                    <a:pt x="451359" y="2083815"/>
                  </a:lnTo>
                  <a:lnTo>
                    <a:pt x="445262" y="2079116"/>
                  </a:lnTo>
                  <a:lnTo>
                    <a:pt x="436754" y="2077974"/>
                  </a:lnTo>
                  <a:lnTo>
                    <a:pt x="424054" y="2080767"/>
                  </a:lnTo>
                  <a:lnTo>
                    <a:pt x="405892" y="2088895"/>
                  </a:lnTo>
                  <a:lnTo>
                    <a:pt x="429642" y="2108580"/>
                  </a:lnTo>
                  <a:lnTo>
                    <a:pt x="446913" y="2114930"/>
                  </a:lnTo>
                  <a:lnTo>
                    <a:pt x="464693" y="2126615"/>
                  </a:lnTo>
                  <a:lnTo>
                    <a:pt x="482600" y="2141854"/>
                  </a:lnTo>
                  <a:lnTo>
                    <a:pt x="517272" y="2176272"/>
                  </a:lnTo>
                  <a:lnTo>
                    <a:pt x="533273" y="2191385"/>
                  </a:lnTo>
                  <a:lnTo>
                    <a:pt x="548132" y="2202815"/>
                  </a:lnTo>
                  <a:lnTo>
                    <a:pt x="564388" y="2211578"/>
                  </a:lnTo>
                  <a:lnTo>
                    <a:pt x="584962" y="2221991"/>
                  </a:lnTo>
                  <a:lnTo>
                    <a:pt x="631572" y="2245740"/>
                  </a:lnTo>
                  <a:lnTo>
                    <a:pt x="652780" y="2258694"/>
                  </a:lnTo>
                  <a:lnTo>
                    <a:pt x="670180" y="2272156"/>
                  </a:lnTo>
                  <a:lnTo>
                    <a:pt x="681229" y="2285618"/>
                  </a:lnTo>
                  <a:lnTo>
                    <a:pt x="683515" y="2299462"/>
                  </a:lnTo>
                  <a:lnTo>
                    <a:pt x="668148" y="2302764"/>
                  </a:lnTo>
                  <a:lnTo>
                    <a:pt x="651130" y="2302128"/>
                  </a:lnTo>
                  <a:lnTo>
                    <a:pt x="632080" y="2298700"/>
                  </a:lnTo>
                  <a:lnTo>
                    <a:pt x="611760" y="2292095"/>
                  </a:lnTo>
                  <a:lnTo>
                    <a:pt x="568706" y="2272538"/>
                  </a:lnTo>
                  <a:lnTo>
                    <a:pt x="525018" y="2246503"/>
                  </a:lnTo>
                  <a:lnTo>
                    <a:pt x="483998" y="2217928"/>
                  </a:lnTo>
                  <a:lnTo>
                    <a:pt x="449707" y="2190495"/>
                  </a:lnTo>
                  <a:lnTo>
                    <a:pt x="435865" y="2177923"/>
                  </a:lnTo>
                  <a:lnTo>
                    <a:pt x="424942" y="2167001"/>
                  </a:lnTo>
                  <a:lnTo>
                    <a:pt x="417196" y="2157856"/>
                  </a:lnTo>
                  <a:lnTo>
                    <a:pt x="413131" y="2150999"/>
                  </a:lnTo>
                  <a:lnTo>
                    <a:pt x="413131" y="2109469"/>
                  </a:lnTo>
                  <a:lnTo>
                    <a:pt x="439167" y="2437129"/>
                  </a:lnTo>
                  <a:lnTo>
                    <a:pt x="449199" y="2437129"/>
                  </a:lnTo>
                  <a:lnTo>
                    <a:pt x="457455" y="2434336"/>
                  </a:lnTo>
                  <a:lnTo>
                    <a:pt x="463550" y="2428620"/>
                  </a:lnTo>
                  <a:lnTo>
                    <a:pt x="468249" y="2420874"/>
                  </a:lnTo>
                  <a:lnTo>
                    <a:pt x="470790" y="2411222"/>
                  </a:lnTo>
                  <a:lnTo>
                    <a:pt x="471424" y="2399156"/>
                  </a:lnTo>
                  <a:lnTo>
                    <a:pt x="470028" y="2385694"/>
                  </a:lnTo>
                  <a:lnTo>
                    <a:pt x="456947" y="2381377"/>
                  </a:lnTo>
                  <a:lnTo>
                    <a:pt x="448311" y="2377186"/>
                  </a:lnTo>
                  <a:lnTo>
                    <a:pt x="443611" y="2372994"/>
                  </a:lnTo>
                  <a:lnTo>
                    <a:pt x="443230" y="2369185"/>
                  </a:lnTo>
                  <a:lnTo>
                    <a:pt x="446913" y="2366010"/>
                  </a:lnTo>
                  <a:lnTo>
                    <a:pt x="453644" y="2363851"/>
                  </a:lnTo>
                  <a:lnTo>
                    <a:pt x="463931" y="2362200"/>
                  </a:lnTo>
                  <a:lnTo>
                    <a:pt x="477267" y="2361691"/>
                  </a:lnTo>
                  <a:lnTo>
                    <a:pt x="489078" y="2371343"/>
                  </a:lnTo>
                  <a:lnTo>
                    <a:pt x="503048" y="2379853"/>
                  </a:lnTo>
                  <a:lnTo>
                    <a:pt x="514605" y="2390266"/>
                  </a:lnTo>
                  <a:lnTo>
                    <a:pt x="518161" y="2397378"/>
                  </a:lnTo>
                  <a:lnTo>
                    <a:pt x="519811" y="2406523"/>
                  </a:lnTo>
                  <a:lnTo>
                    <a:pt x="507619" y="2404237"/>
                  </a:lnTo>
                  <a:lnTo>
                    <a:pt x="497841" y="2403728"/>
                  </a:lnTo>
                  <a:lnTo>
                    <a:pt x="484632" y="2407157"/>
                  </a:lnTo>
                  <a:lnTo>
                    <a:pt x="478282" y="2415031"/>
                  </a:lnTo>
                  <a:lnTo>
                    <a:pt x="476505" y="2425953"/>
                  </a:lnTo>
                  <a:lnTo>
                    <a:pt x="479553" y="2452497"/>
                  </a:lnTo>
                  <a:lnTo>
                    <a:pt x="480061" y="2465069"/>
                  </a:lnTo>
                  <a:lnTo>
                    <a:pt x="477267" y="2475611"/>
                  </a:lnTo>
                  <a:lnTo>
                    <a:pt x="463297" y="2489707"/>
                  </a:lnTo>
                  <a:lnTo>
                    <a:pt x="452374" y="2496692"/>
                  </a:lnTo>
                  <a:lnTo>
                    <a:pt x="443992" y="2497581"/>
                  </a:lnTo>
                  <a:lnTo>
                    <a:pt x="437897" y="2492502"/>
                  </a:lnTo>
                  <a:lnTo>
                    <a:pt x="433324" y="2483230"/>
                  </a:lnTo>
                  <a:lnTo>
                    <a:pt x="430530" y="2469768"/>
                  </a:lnTo>
                  <a:lnTo>
                    <a:pt x="427229" y="2434081"/>
                  </a:lnTo>
                  <a:lnTo>
                    <a:pt x="483998" y="1286255"/>
                  </a:lnTo>
                  <a:lnTo>
                    <a:pt x="496317" y="1314068"/>
                  </a:lnTo>
                  <a:lnTo>
                    <a:pt x="518923" y="1371600"/>
                  </a:lnTo>
                  <a:lnTo>
                    <a:pt x="543306" y="1427099"/>
                  </a:lnTo>
                  <a:lnTo>
                    <a:pt x="558547" y="1452244"/>
                  </a:lnTo>
                  <a:lnTo>
                    <a:pt x="576580" y="1474089"/>
                  </a:lnTo>
                  <a:lnTo>
                    <a:pt x="575692" y="1493392"/>
                  </a:lnTo>
                  <a:lnTo>
                    <a:pt x="570485" y="1514475"/>
                  </a:lnTo>
                  <a:lnTo>
                    <a:pt x="561467" y="1531365"/>
                  </a:lnTo>
                  <a:lnTo>
                    <a:pt x="555372" y="1535938"/>
                  </a:lnTo>
                  <a:lnTo>
                    <a:pt x="548132" y="1536445"/>
                  </a:lnTo>
                  <a:lnTo>
                    <a:pt x="525018" y="1470914"/>
                  </a:lnTo>
                  <a:lnTo>
                    <a:pt x="504317" y="1403095"/>
                  </a:lnTo>
                  <a:lnTo>
                    <a:pt x="486411" y="1332483"/>
                  </a:lnTo>
                  <a:lnTo>
                    <a:pt x="470028" y="1260220"/>
                  </a:lnTo>
                  <a:lnTo>
                    <a:pt x="492125" y="1112519"/>
                  </a:lnTo>
                  <a:lnTo>
                    <a:pt x="511556" y="1017142"/>
                  </a:lnTo>
                  <a:lnTo>
                    <a:pt x="535052" y="926338"/>
                  </a:lnTo>
                  <a:lnTo>
                    <a:pt x="562356" y="838962"/>
                  </a:lnTo>
                  <a:lnTo>
                    <a:pt x="557149" y="890142"/>
                  </a:lnTo>
                  <a:lnTo>
                    <a:pt x="549656" y="938529"/>
                  </a:lnTo>
                  <a:lnTo>
                    <a:pt x="528574" y="1030478"/>
                  </a:lnTo>
                  <a:lnTo>
                    <a:pt x="504698" y="1119631"/>
                  </a:lnTo>
                  <a:lnTo>
                    <a:pt x="484379" y="1212088"/>
                  </a:lnTo>
                  <a:lnTo>
                    <a:pt x="477267" y="1212088"/>
                  </a:lnTo>
                  <a:lnTo>
                    <a:pt x="549656" y="2045969"/>
                  </a:lnTo>
                  <a:lnTo>
                    <a:pt x="613792" y="1967738"/>
                  </a:lnTo>
                  <a:lnTo>
                    <a:pt x="682625" y="1893824"/>
                  </a:lnTo>
                  <a:lnTo>
                    <a:pt x="754761" y="1823085"/>
                  </a:lnTo>
                  <a:lnTo>
                    <a:pt x="728092" y="1878456"/>
                  </a:lnTo>
                  <a:lnTo>
                    <a:pt x="698881" y="1931289"/>
                  </a:lnTo>
                  <a:lnTo>
                    <a:pt x="640842" y="2036953"/>
                  </a:lnTo>
                  <a:lnTo>
                    <a:pt x="621157" y="2045969"/>
                  </a:lnTo>
                  <a:lnTo>
                    <a:pt x="601727" y="2063877"/>
                  </a:lnTo>
                  <a:lnTo>
                    <a:pt x="563627" y="2109469"/>
                  </a:lnTo>
                  <a:lnTo>
                    <a:pt x="544957" y="2129663"/>
                  </a:lnTo>
                  <a:lnTo>
                    <a:pt x="526797" y="2142490"/>
                  </a:lnTo>
                  <a:lnTo>
                    <a:pt x="517780" y="2144649"/>
                  </a:lnTo>
                  <a:lnTo>
                    <a:pt x="508762" y="2144014"/>
                  </a:lnTo>
                  <a:lnTo>
                    <a:pt x="499999" y="2139315"/>
                  </a:lnTo>
                  <a:lnTo>
                    <a:pt x="491363" y="2130170"/>
                  </a:lnTo>
                  <a:lnTo>
                    <a:pt x="498222" y="1760728"/>
                  </a:lnTo>
                  <a:lnTo>
                    <a:pt x="499492" y="1757172"/>
                  </a:lnTo>
                  <a:lnTo>
                    <a:pt x="505587" y="1757172"/>
                  </a:lnTo>
                  <a:lnTo>
                    <a:pt x="505968" y="1767966"/>
                  </a:lnTo>
                  <a:lnTo>
                    <a:pt x="504317" y="1771395"/>
                  </a:lnTo>
                  <a:lnTo>
                    <a:pt x="498603" y="1771395"/>
                  </a:lnTo>
                  <a:lnTo>
                    <a:pt x="498603" y="2548001"/>
                  </a:lnTo>
                  <a:lnTo>
                    <a:pt x="506477" y="2542031"/>
                  </a:lnTo>
                  <a:lnTo>
                    <a:pt x="512065" y="2542031"/>
                  </a:lnTo>
                  <a:lnTo>
                    <a:pt x="514605" y="2546223"/>
                  </a:lnTo>
                  <a:lnTo>
                    <a:pt x="515367" y="2553080"/>
                  </a:lnTo>
                  <a:lnTo>
                    <a:pt x="510032" y="2568448"/>
                  </a:lnTo>
                  <a:lnTo>
                    <a:pt x="505080" y="2574036"/>
                  </a:lnTo>
                  <a:lnTo>
                    <a:pt x="498603" y="2575687"/>
                  </a:lnTo>
                  <a:lnTo>
                    <a:pt x="510413" y="2657602"/>
                  </a:lnTo>
                  <a:lnTo>
                    <a:pt x="519811" y="2655569"/>
                  </a:lnTo>
                  <a:lnTo>
                    <a:pt x="532385" y="2646679"/>
                  </a:lnTo>
                  <a:lnTo>
                    <a:pt x="538099" y="2634488"/>
                  </a:lnTo>
                  <a:lnTo>
                    <a:pt x="539242" y="2620644"/>
                  </a:lnTo>
                  <a:lnTo>
                    <a:pt x="534417" y="2596261"/>
                  </a:lnTo>
                  <a:lnTo>
                    <a:pt x="532766" y="2589656"/>
                  </a:lnTo>
                  <a:lnTo>
                    <a:pt x="534036" y="2589276"/>
                  </a:lnTo>
                  <a:lnTo>
                    <a:pt x="593472" y="2652649"/>
                  </a:lnTo>
                  <a:lnTo>
                    <a:pt x="649479" y="2719069"/>
                  </a:lnTo>
                  <a:lnTo>
                    <a:pt x="675386" y="2754376"/>
                  </a:lnTo>
                  <a:lnTo>
                    <a:pt x="699262" y="2791714"/>
                  </a:lnTo>
                  <a:lnTo>
                    <a:pt x="721234" y="2830829"/>
                  </a:lnTo>
                  <a:lnTo>
                    <a:pt x="740284" y="2872486"/>
                  </a:lnTo>
                  <a:lnTo>
                    <a:pt x="700913" y="2859913"/>
                  </a:lnTo>
                  <a:lnTo>
                    <a:pt x="661924" y="2842387"/>
                  </a:lnTo>
                  <a:lnTo>
                    <a:pt x="624079" y="2820415"/>
                  </a:lnTo>
                  <a:lnTo>
                    <a:pt x="589154" y="2794380"/>
                  </a:lnTo>
                  <a:lnTo>
                    <a:pt x="557530" y="2764790"/>
                  </a:lnTo>
                  <a:lnTo>
                    <a:pt x="531496" y="2732151"/>
                  </a:lnTo>
                  <a:lnTo>
                    <a:pt x="511175" y="2696464"/>
                  </a:lnTo>
                  <a:lnTo>
                    <a:pt x="498603" y="2658617"/>
                  </a:lnTo>
                  <a:lnTo>
                    <a:pt x="512827" y="1722754"/>
                  </a:lnTo>
                  <a:lnTo>
                    <a:pt x="519811" y="1715897"/>
                  </a:lnTo>
                  <a:lnTo>
                    <a:pt x="516891" y="2512314"/>
                  </a:lnTo>
                  <a:lnTo>
                    <a:pt x="521462" y="2490978"/>
                  </a:lnTo>
                  <a:lnTo>
                    <a:pt x="526288" y="2469261"/>
                  </a:lnTo>
                  <a:lnTo>
                    <a:pt x="532385" y="2449067"/>
                  </a:lnTo>
                  <a:lnTo>
                    <a:pt x="540767" y="2432812"/>
                  </a:lnTo>
                  <a:lnTo>
                    <a:pt x="551435" y="2423032"/>
                  </a:lnTo>
                  <a:lnTo>
                    <a:pt x="565659" y="2421508"/>
                  </a:lnTo>
                  <a:lnTo>
                    <a:pt x="574041" y="2424683"/>
                  </a:lnTo>
                  <a:lnTo>
                    <a:pt x="583692" y="2430653"/>
                  </a:lnTo>
                  <a:lnTo>
                    <a:pt x="575692" y="2461640"/>
                  </a:lnTo>
                  <a:lnTo>
                    <a:pt x="562230" y="2487294"/>
                  </a:lnTo>
                  <a:lnTo>
                    <a:pt x="545338" y="2509774"/>
                  </a:lnTo>
                  <a:lnTo>
                    <a:pt x="526797" y="2530728"/>
                  </a:lnTo>
                  <a:lnTo>
                    <a:pt x="512827" y="2530728"/>
                  </a:lnTo>
                  <a:lnTo>
                    <a:pt x="587884" y="2102992"/>
                  </a:lnTo>
                  <a:lnTo>
                    <a:pt x="617855" y="2073275"/>
                  </a:lnTo>
                  <a:lnTo>
                    <a:pt x="635381" y="2061082"/>
                  </a:lnTo>
                  <a:lnTo>
                    <a:pt x="655067" y="2051050"/>
                  </a:lnTo>
                  <a:lnTo>
                    <a:pt x="642874" y="2085975"/>
                  </a:lnTo>
                  <a:lnTo>
                    <a:pt x="635000" y="2122424"/>
                  </a:lnTo>
                  <a:lnTo>
                    <a:pt x="629540" y="2156205"/>
                  </a:lnTo>
                  <a:lnTo>
                    <a:pt x="622681" y="2184018"/>
                  </a:lnTo>
                  <a:lnTo>
                    <a:pt x="618236" y="2194814"/>
                  </a:lnTo>
                  <a:lnTo>
                    <a:pt x="612648" y="2202433"/>
                  </a:lnTo>
                  <a:lnTo>
                    <a:pt x="605282" y="2207387"/>
                  </a:lnTo>
                  <a:lnTo>
                    <a:pt x="596392" y="2208529"/>
                  </a:lnTo>
                  <a:lnTo>
                    <a:pt x="584962" y="2205354"/>
                  </a:lnTo>
                  <a:lnTo>
                    <a:pt x="570866" y="2198115"/>
                  </a:lnTo>
                  <a:lnTo>
                    <a:pt x="554102" y="2185924"/>
                  </a:lnTo>
                  <a:lnTo>
                    <a:pt x="534036" y="2168143"/>
                  </a:lnTo>
                  <a:lnTo>
                    <a:pt x="562356" y="832103"/>
                  </a:lnTo>
                  <a:lnTo>
                    <a:pt x="569596" y="825245"/>
                  </a:lnTo>
                  <a:lnTo>
                    <a:pt x="569596" y="1555623"/>
                  </a:lnTo>
                  <a:lnTo>
                    <a:pt x="571247" y="1553337"/>
                  </a:lnTo>
                  <a:lnTo>
                    <a:pt x="576580" y="1553590"/>
                  </a:lnTo>
                  <a:lnTo>
                    <a:pt x="576961" y="1562100"/>
                  </a:lnTo>
                  <a:lnTo>
                    <a:pt x="574930" y="1564386"/>
                  </a:lnTo>
                  <a:lnTo>
                    <a:pt x="569596" y="1564004"/>
                  </a:lnTo>
                  <a:lnTo>
                    <a:pt x="576199" y="1532636"/>
                  </a:lnTo>
                  <a:lnTo>
                    <a:pt x="577850" y="1529206"/>
                  </a:lnTo>
                  <a:lnTo>
                    <a:pt x="583692" y="1529588"/>
                  </a:lnTo>
                  <a:lnTo>
                    <a:pt x="583947" y="1540128"/>
                  </a:lnTo>
                  <a:lnTo>
                    <a:pt x="582677" y="1543557"/>
                  </a:lnTo>
                  <a:lnTo>
                    <a:pt x="576580" y="1543430"/>
                  </a:lnTo>
                  <a:lnTo>
                    <a:pt x="583692" y="1513966"/>
                  </a:lnTo>
                  <a:lnTo>
                    <a:pt x="585724" y="1512062"/>
                  </a:lnTo>
                  <a:lnTo>
                    <a:pt x="590805" y="1512315"/>
                  </a:lnTo>
                  <a:lnTo>
                    <a:pt x="591186" y="1520825"/>
                  </a:lnTo>
                  <a:lnTo>
                    <a:pt x="589154" y="1522983"/>
                  </a:lnTo>
                  <a:lnTo>
                    <a:pt x="583692" y="1522603"/>
                  </a:lnTo>
                  <a:lnTo>
                    <a:pt x="590805" y="759460"/>
                  </a:lnTo>
                  <a:lnTo>
                    <a:pt x="597917" y="752602"/>
                  </a:lnTo>
                  <a:lnTo>
                    <a:pt x="590423" y="1491361"/>
                  </a:lnTo>
                  <a:lnTo>
                    <a:pt x="592202" y="1487931"/>
                  </a:lnTo>
                  <a:lnTo>
                    <a:pt x="597917" y="1488186"/>
                  </a:lnTo>
                  <a:lnTo>
                    <a:pt x="598298" y="1498600"/>
                  </a:lnTo>
                  <a:lnTo>
                    <a:pt x="596900" y="1502155"/>
                  </a:lnTo>
                  <a:lnTo>
                    <a:pt x="590805" y="1502155"/>
                  </a:lnTo>
                  <a:lnTo>
                    <a:pt x="597662" y="1468754"/>
                  </a:lnTo>
                  <a:lnTo>
                    <a:pt x="598932" y="1464055"/>
                  </a:lnTo>
                  <a:lnTo>
                    <a:pt x="605029" y="1463928"/>
                  </a:lnTo>
                  <a:lnTo>
                    <a:pt x="605663" y="1476248"/>
                  </a:lnTo>
                  <a:lnTo>
                    <a:pt x="604393" y="1480947"/>
                  </a:lnTo>
                  <a:lnTo>
                    <a:pt x="597917" y="1481328"/>
                  </a:lnTo>
                  <a:lnTo>
                    <a:pt x="604774" y="1448053"/>
                  </a:lnTo>
                  <a:lnTo>
                    <a:pt x="606044" y="1443481"/>
                  </a:lnTo>
                  <a:lnTo>
                    <a:pt x="612522" y="1443101"/>
                  </a:lnTo>
                  <a:lnTo>
                    <a:pt x="612648" y="1455674"/>
                  </a:lnTo>
                  <a:lnTo>
                    <a:pt x="611379" y="1460373"/>
                  </a:lnTo>
                  <a:lnTo>
                    <a:pt x="605029" y="1460373"/>
                  </a:lnTo>
                  <a:lnTo>
                    <a:pt x="611760" y="1427099"/>
                  </a:lnTo>
                  <a:lnTo>
                    <a:pt x="613030" y="1422780"/>
                  </a:lnTo>
                  <a:lnTo>
                    <a:pt x="619506" y="1422400"/>
                  </a:lnTo>
                  <a:lnTo>
                    <a:pt x="619887" y="1434973"/>
                  </a:lnTo>
                  <a:lnTo>
                    <a:pt x="618617" y="1439672"/>
                  </a:lnTo>
                  <a:lnTo>
                    <a:pt x="612522" y="1439672"/>
                  </a:lnTo>
                  <a:lnTo>
                    <a:pt x="628016" y="1384045"/>
                  </a:lnTo>
                  <a:lnTo>
                    <a:pt x="633349" y="1371091"/>
                  </a:lnTo>
                  <a:lnTo>
                    <a:pt x="640842" y="1360551"/>
                  </a:lnTo>
                  <a:lnTo>
                    <a:pt x="639065" y="1376679"/>
                  </a:lnTo>
                  <a:lnTo>
                    <a:pt x="634619" y="1390903"/>
                  </a:lnTo>
                  <a:lnTo>
                    <a:pt x="628016" y="1402715"/>
                  </a:lnTo>
                  <a:lnTo>
                    <a:pt x="619506" y="1412240"/>
                  </a:lnTo>
                  <a:lnTo>
                    <a:pt x="632842" y="2199766"/>
                  </a:lnTo>
                  <a:lnTo>
                    <a:pt x="642874" y="2172207"/>
                  </a:lnTo>
                  <a:lnTo>
                    <a:pt x="650622" y="2142236"/>
                  </a:lnTo>
                  <a:lnTo>
                    <a:pt x="656844" y="2110231"/>
                  </a:lnTo>
                  <a:lnTo>
                    <a:pt x="668148" y="2045969"/>
                  </a:lnTo>
                  <a:lnTo>
                    <a:pt x="675005" y="2015998"/>
                  </a:lnTo>
                  <a:lnTo>
                    <a:pt x="683515" y="1988692"/>
                  </a:lnTo>
                  <a:lnTo>
                    <a:pt x="692531" y="1969007"/>
                  </a:lnTo>
                  <a:lnTo>
                    <a:pt x="704342" y="1946782"/>
                  </a:lnTo>
                  <a:lnTo>
                    <a:pt x="734315" y="1899157"/>
                  </a:lnTo>
                  <a:lnTo>
                    <a:pt x="765430" y="1851278"/>
                  </a:lnTo>
                  <a:lnTo>
                    <a:pt x="778892" y="1829307"/>
                  </a:lnTo>
                  <a:lnTo>
                    <a:pt x="790194" y="1809241"/>
                  </a:lnTo>
                  <a:lnTo>
                    <a:pt x="774447" y="1884679"/>
                  </a:lnTo>
                  <a:lnTo>
                    <a:pt x="754507" y="1955927"/>
                  </a:lnTo>
                  <a:lnTo>
                    <a:pt x="731267" y="2023490"/>
                  </a:lnTo>
                  <a:lnTo>
                    <a:pt x="704723" y="2088895"/>
                  </a:lnTo>
                  <a:lnTo>
                    <a:pt x="698881" y="2104898"/>
                  </a:lnTo>
                  <a:lnTo>
                    <a:pt x="690880" y="2127630"/>
                  </a:lnTo>
                  <a:lnTo>
                    <a:pt x="669798" y="2181860"/>
                  </a:lnTo>
                  <a:lnTo>
                    <a:pt x="657606" y="2205736"/>
                  </a:lnTo>
                  <a:lnTo>
                    <a:pt x="645034" y="2223262"/>
                  </a:lnTo>
                  <a:lnTo>
                    <a:pt x="632080" y="2230119"/>
                  </a:lnTo>
                  <a:lnTo>
                    <a:pt x="625856" y="2228850"/>
                  </a:lnTo>
                  <a:lnTo>
                    <a:pt x="619506" y="2223642"/>
                  </a:lnTo>
                  <a:lnTo>
                    <a:pt x="652018" y="1318894"/>
                  </a:lnTo>
                  <a:lnTo>
                    <a:pt x="668148" y="1281938"/>
                  </a:lnTo>
                  <a:lnTo>
                    <a:pt x="704723" y="1212088"/>
                  </a:lnTo>
                  <a:lnTo>
                    <a:pt x="704088" y="1229487"/>
                  </a:lnTo>
                  <a:lnTo>
                    <a:pt x="699643" y="1247775"/>
                  </a:lnTo>
                  <a:lnTo>
                    <a:pt x="681482" y="1285620"/>
                  </a:lnTo>
                  <a:lnTo>
                    <a:pt x="659257" y="1323720"/>
                  </a:lnTo>
                  <a:lnTo>
                    <a:pt x="640842" y="1360551"/>
                  </a:lnTo>
                  <a:lnTo>
                    <a:pt x="643382" y="2869311"/>
                  </a:lnTo>
                  <a:lnTo>
                    <a:pt x="649860" y="2866263"/>
                  </a:lnTo>
                  <a:lnTo>
                    <a:pt x="658877" y="2865881"/>
                  </a:lnTo>
                  <a:lnTo>
                    <a:pt x="668910" y="2867532"/>
                  </a:lnTo>
                  <a:lnTo>
                    <a:pt x="687960" y="2875026"/>
                  </a:lnTo>
                  <a:lnTo>
                    <a:pt x="694436" y="2878963"/>
                  </a:lnTo>
                  <a:lnTo>
                    <a:pt x="697611" y="2882900"/>
                  </a:lnTo>
                  <a:lnTo>
                    <a:pt x="682244" y="2882518"/>
                  </a:lnTo>
                  <a:lnTo>
                    <a:pt x="668910" y="2879725"/>
                  </a:lnTo>
                  <a:lnTo>
                    <a:pt x="655702" y="2876803"/>
                  </a:lnTo>
                  <a:lnTo>
                    <a:pt x="640842" y="2875915"/>
                  </a:lnTo>
                  <a:lnTo>
                    <a:pt x="710311" y="2123313"/>
                  </a:lnTo>
                  <a:lnTo>
                    <a:pt x="752094" y="2007235"/>
                  </a:lnTo>
                  <a:lnTo>
                    <a:pt x="790956" y="1887854"/>
                  </a:lnTo>
                  <a:lnTo>
                    <a:pt x="807593" y="1825625"/>
                  </a:lnTo>
                  <a:lnTo>
                    <a:pt x="822198" y="1760728"/>
                  </a:lnTo>
                  <a:lnTo>
                    <a:pt x="827405" y="1742440"/>
                  </a:lnTo>
                  <a:lnTo>
                    <a:pt x="834772" y="1726818"/>
                  </a:lnTo>
                  <a:lnTo>
                    <a:pt x="855092" y="1699894"/>
                  </a:lnTo>
                  <a:lnTo>
                    <a:pt x="904113" y="1653920"/>
                  </a:lnTo>
                  <a:lnTo>
                    <a:pt x="990346" y="1562480"/>
                  </a:lnTo>
                  <a:lnTo>
                    <a:pt x="1074420" y="1469136"/>
                  </a:lnTo>
                  <a:lnTo>
                    <a:pt x="1159003" y="1375537"/>
                  </a:lnTo>
                  <a:lnTo>
                    <a:pt x="1245490" y="1284478"/>
                  </a:lnTo>
                  <a:lnTo>
                    <a:pt x="1250316" y="1338833"/>
                  </a:lnTo>
                  <a:lnTo>
                    <a:pt x="1248792" y="1389633"/>
                  </a:lnTo>
                  <a:lnTo>
                    <a:pt x="1241425" y="1437131"/>
                  </a:lnTo>
                  <a:lnTo>
                    <a:pt x="1229487" y="1481708"/>
                  </a:lnTo>
                  <a:lnTo>
                    <a:pt x="1213358" y="1523618"/>
                  </a:lnTo>
                  <a:lnTo>
                    <a:pt x="1194817" y="1563369"/>
                  </a:lnTo>
                  <a:lnTo>
                    <a:pt x="1152907" y="1636776"/>
                  </a:lnTo>
                  <a:lnTo>
                    <a:pt x="1101091" y="1719072"/>
                  </a:lnTo>
                  <a:lnTo>
                    <a:pt x="1047116" y="1799590"/>
                  </a:lnTo>
                  <a:lnTo>
                    <a:pt x="935736" y="1957704"/>
                  </a:lnTo>
                  <a:lnTo>
                    <a:pt x="822706" y="2113661"/>
                  </a:lnTo>
                  <a:lnTo>
                    <a:pt x="711836" y="2271776"/>
                  </a:lnTo>
                  <a:lnTo>
                    <a:pt x="702184" y="2262124"/>
                  </a:lnTo>
                  <a:lnTo>
                    <a:pt x="693674" y="2249297"/>
                  </a:lnTo>
                  <a:lnTo>
                    <a:pt x="683515" y="2239772"/>
                  </a:lnTo>
                  <a:lnTo>
                    <a:pt x="676784" y="2238502"/>
                  </a:lnTo>
                  <a:lnTo>
                    <a:pt x="669291" y="2240915"/>
                  </a:lnTo>
                  <a:lnTo>
                    <a:pt x="711836" y="1203325"/>
                  </a:lnTo>
                  <a:lnTo>
                    <a:pt x="713486" y="1200912"/>
                  </a:lnTo>
                  <a:lnTo>
                    <a:pt x="718948" y="1201674"/>
                  </a:lnTo>
                  <a:lnTo>
                    <a:pt x="718948" y="1210055"/>
                  </a:lnTo>
                  <a:lnTo>
                    <a:pt x="717297" y="1212468"/>
                  </a:lnTo>
                  <a:lnTo>
                    <a:pt x="711836" y="1212088"/>
                  </a:lnTo>
                  <a:lnTo>
                    <a:pt x="711836" y="2306192"/>
                  </a:lnTo>
                  <a:lnTo>
                    <a:pt x="718948" y="2299462"/>
                  </a:lnTo>
                  <a:lnTo>
                    <a:pt x="810134" y="2159380"/>
                  </a:lnTo>
                  <a:lnTo>
                    <a:pt x="902336" y="2030349"/>
                  </a:lnTo>
                  <a:lnTo>
                    <a:pt x="1089025" y="1774825"/>
                  </a:lnTo>
                  <a:lnTo>
                    <a:pt x="1004697" y="1911350"/>
                  </a:lnTo>
                  <a:lnTo>
                    <a:pt x="915797" y="2043303"/>
                  </a:lnTo>
                  <a:lnTo>
                    <a:pt x="821817" y="2170303"/>
                  </a:lnTo>
                  <a:lnTo>
                    <a:pt x="722504" y="2292350"/>
                  </a:lnTo>
                  <a:lnTo>
                    <a:pt x="754761" y="1823085"/>
                  </a:lnTo>
                  <a:lnTo>
                    <a:pt x="761747" y="1816100"/>
                  </a:lnTo>
                  <a:lnTo>
                    <a:pt x="855092" y="2286253"/>
                  </a:lnTo>
                  <a:lnTo>
                    <a:pt x="894207" y="2355723"/>
                  </a:lnTo>
                  <a:lnTo>
                    <a:pt x="911480" y="2391537"/>
                  </a:lnTo>
                  <a:lnTo>
                    <a:pt x="925831" y="2428113"/>
                  </a:lnTo>
                  <a:lnTo>
                    <a:pt x="935356" y="2465197"/>
                  </a:lnTo>
                  <a:lnTo>
                    <a:pt x="939673" y="2503297"/>
                  </a:lnTo>
                  <a:lnTo>
                    <a:pt x="916686" y="2477769"/>
                  </a:lnTo>
                  <a:lnTo>
                    <a:pt x="896240" y="2448432"/>
                  </a:lnTo>
                  <a:lnTo>
                    <a:pt x="877698" y="2415540"/>
                  </a:lnTo>
                  <a:lnTo>
                    <a:pt x="861187" y="2379472"/>
                  </a:lnTo>
                  <a:lnTo>
                    <a:pt x="846963" y="2341372"/>
                  </a:lnTo>
                  <a:lnTo>
                    <a:pt x="835025" y="2301620"/>
                  </a:lnTo>
                  <a:lnTo>
                    <a:pt x="818642" y="2220087"/>
                  </a:lnTo>
                  <a:lnTo>
                    <a:pt x="918592" y="1020064"/>
                  </a:lnTo>
                  <a:lnTo>
                    <a:pt x="922274" y="1017524"/>
                  </a:lnTo>
                  <a:lnTo>
                    <a:pt x="932561" y="1014983"/>
                  </a:lnTo>
                  <a:lnTo>
                    <a:pt x="931927" y="1020444"/>
                  </a:lnTo>
                  <a:lnTo>
                    <a:pt x="928370" y="1023239"/>
                  </a:lnTo>
                  <a:lnTo>
                    <a:pt x="918337" y="1025398"/>
                  </a:lnTo>
                  <a:lnTo>
                    <a:pt x="950977" y="1009141"/>
                  </a:lnTo>
                  <a:lnTo>
                    <a:pt x="963549" y="1004824"/>
                  </a:lnTo>
                  <a:lnTo>
                    <a:pt x="978155" y="1002029"/>
                  </a:lnTo>
                  <a:lnTo>
                    <a:pt x="989331" y="1001140"/>
                  </a:lnTo>
                  <a:lnTo>
                    <a:pt x="996061" y="1001140"/>
                  </a:lnTo>
                  <a:lnTo>
                    <a:pt x="995808" y="1002029"/>
                  </a:lnTo>
                  <a:lnTo>
                    <a:pt x="989966" y="1004442"/>
                  </a:lnTo>
                  <a:lnTo>
                    <a:pt x="981203" y="1006982"/>
                  </a:lnTo>
                  <a:lnTo>
                    <a:pt x="959994" y="1011936"/>
                  </a:lnTo>
                  <a:lnTo>
                    <a:pt x="951611" y="1014094"/>
                  </a:lnTo>
                  <a:lnTo>
                    <a:pt x="946658" y="1014983"/>
                  </a:lnTo>
                  <a:lnTo>
                    <a:pt x="996443" y="2479040"/>
                  </a:lnTo>
                  <a:lnTo>
                    <a:pt x="1003428" y="2471928"/>
                  </a:lnTo>
                  <a:lnTo>
                    <a:pt x="1050925" y="2426462"/>
                  </a:lnTo>
                  <a:lnTo>
                    <a:pt x="1097027" y="2377313"/>
                  </a:lnTo>
                  <a:lnTo>
                    <a:pt x="1144906" y="2331339"/>
                  </a:lnTo>
                  <a:lnTo>
                    <a:pt x="1169670" y="2311780"/>
                  </a:lnTo>
                  <a:lnTo>
                    <a:pt x="1195833" y="2296032"/>
                  </a:lnTo>
                  <a:lnTo>
                    <a:pt x="1195833" y="2320036"/>
                  </a:lnTo>
                  <a:lnTo>
                    <a:pt x="1101980" y="2398267"/>
                  </a:lnTo>
                  <a:lnTo>
                    <a:pt x="1054355" y="2436494"/>
                  </a:lnTo>
                  <a:lnTo>
                    <a:pt x="1003428" y="2471928"/>
                  </a:lnTo>
                  <a:lnTo>
                    <a:pt x="1067817" y="1843658"/>
                  </a:lnTo>
                  <a:lnTo>
                    <a:pt x="1140715" y="1803273"/>
                  </a:lnTo>
                  <a:lnTo>
                    <a:pt x="1211072" y="1760474"/>
                  </a:lnTo>
                  <a:lnTo>
                    <a:pt x="1279145" y="1715007"/>
                  </a:lnTo>
                  <a:lnTo>
                    <a:pt x="1345184" y="1667637"/>
                  </a:lnTo>
                  <a:lnTo>
                    <a:pt x="1340740" y="1686814"/>
                  </a:lnTo>
                  <a:lnTo>
                    <a:pt x="1333373" y="1704593"/>
                  </a:lnTo>
                  <a:lnTo>
                    <a:pt x="1322706" y="1721230"/>
                  </a:lnTo>
                  <a:lnTo>
                    <a:pt x="1309370" y="1736343"/>
                  </a:lnTo>
                  <a:lnTo>
                    <a:pt x="1275843" y="1763649"/>
                  </a:lnTo>
                  <a:lnTo>
                    <a:pt x="1235965" y="1786636"/>
                  </a:lnTo>
                  <a:lnTo>
                    <a:pt x="1192277" y="1806702"/>
                  </a:lnTo>
                  <a:lnTo>
                    <a:pt x="1147827" y="1823974"/>
                  </a:lnTo>
                  <a:lnTo>
                    <a:pt x="1105535" y="1839594"/>
                  </a:lnTo>
                  <a:lnTo>
                    <a:pt x="1067817" y="1854073"/>
                  </a:lnTo>
                  <a:lnTo>
                    <a:pt x="1088645" y="1765935"/>
                  </a:lnTo>
                  <a:lnTo>
                    <a:pt x="1090677" y="1763776"/>
                  </a:lnTo>
                  <a:lnTo>
                    <a:pt x="1096137" y="1764538"/>
                  </a:lnTo>
                  <a:lnTo>
                    <a:pt x="1096137" y="1772919"/>
                  </a:lnTo>
                  <a:lnTo>
                    <a:pt x="1094233" y="1775078"/>
                  </a:lnTo>
                  <a:lnTo>
                    <a:pt x="1089025" y="1774825"/>
                  </a:lnTo>
                  <a:lnTo>
                    <a:pt x="1096137" y="1755775"/>
                  </a:lnTo>
                  <a:lnTo>
                    <a:pt x="1097788" y="1753615"/>
                  </a:lnTo>
                  <a:lnTo>
                    <a:pt x="1103249" y="1753742"/>
                  </a:lnTo>
                  <a:lnTo>
                    <a:pt x="1103249" y="1762505"/>
                  </a:lnTo>
                  <a:lnTo>
                    <a:pt x="1101598" y="1764665"/>
                  </a:lnTo>
                  <a:lnTo>
                    <a:pt x="1096137" y="1764538"/>
                  </a:lnTo>
                  <a:lnTo>
                    <a:pt x="1103249" y="1745361"/>
                  </a:lnTo>
                  <a:lnTo>
                    <a:pt x="1104773" y="1743202"/>
                  </a:lnTo>
                  <a:lnTo>
                    <a:pt x="1110361" y="1743582"/>
                  </a:lnTo>
                  <a:lnTo>
                    <a:pt x="1110361" y="1752218"/>
                  </a:lnTo>
                  <a:lnTo>
                    <a:pt x="1108710" y="1754504"/>
                  </a:lnTo>
                  <a:lnTo>
                    <a:pt x="1103249" y="1753742"/>
                  </a:lnTo>
                  <a:lnTo>
                    <a:pt x="1132333" y="1699514"/>
                  </a:lnTo>
                  <a:lnTo>
                    <a:pt x="1157479" y="1658239"/>
                  </a:lnTo>
                  <a:lnTo>
                    <a:pt x="1210057" y="1577720"/>
                  </a:lnTo>
                  <a:lnTo>
                    <a:pt x="1189356" y="1623060"/>
                  </a:lnTo>
                  <a:lnTo>
                    <a:pt x="1164845" y="1665478"/>
                  </a:lnTo>
                  <a:lnTo>
                    <a:pt x="1138429" y="1705355"/>
                  </a:lnTo>
                  <a:lnTo>
                    <a:pt x="1110361" y="1743582"/>
                  </a:lnTo>
                  <a:lnTo>
                    <a:pt x="1139318" y="988822"/>
                  </a:lnTo>
                  <a:lnTo>
                    <a:pt x="1144524" y="986663"/>
                  </a:lnTo>
                  <a:lnTo>
                    <a:pt x="1156590" y="983995"/>
                  </a:lnTo>
                  <a:lnTo>
                    <a:pt x="1162812" y="992378"/>
                  </a:lnTo>
                  <a:lnTo>
                    <a:pt x="1165860" y="997839"/>
                  </a:lnTo>
                  <a:lnTo>
                    <a:pt x="1166242" y="1000252"/>
                  </a:lnTo>
                  <a:lnTo>
                    <a:pt x="1163956" y="1000632"/>
                  </a:lnTo>
                  <a:lnTo>
                    <a:pt x="1153922" y="998092"/>
                  </a:lnTo>
                  <a:lnTo>
                    <a:pt x="1138809" y="994410"/>
                  </a:lnTo>
                  <a:lnTo>
                    <a:pt x="1224281" y="987552"/>
                  </a:lnTo>
                  <a:lnTo>
                    <a:pt x="1248157" y="1043558"/>
                  </a:lnTo>
                  <a:lnTo>
                    <a:pt x="1269238" y="1106678"/>
                  </a:lnTo>
                  <a:lnTo>
                    <a:pt x="1284859" y="1174368"/>
                  </a:lnTo>
                  <a:lnTo>
                    <a:pt x="1294893" y="1244980"/>
                  </a:lnTo>
                  <a:lnTo>
                    <a:pt x="1297179" y="1315592"/>
                  </a:lnTo>
                  <a:lnTo>
                    <a:pt x="1290702" y="1384935"/>
                  </a:lnTo>
                  <a:lnTo>
                    <a:pt x="1283590" y="1418081"/>
                  </a:lnTo>
                  <a:lnTo>
                    <a:pt x="1274065" y="1450086"/>
                  </a:lnTo>
                  <a:lnTo>
                    <a:pt x="1261492" y="1480439"/>
                  </a:lnTo>
                  <a:lnTo>
                    <a:pt x="1245490" y="1509014"/>
                  </a:lnTo>
                  <a:lnTo>
                    <a:pt x="1258062" y="1447165"/>
                  </a:lnTo>
                  <a:lnTo>
                    <a:pt x="1264158" y="1383283"/>
                  </a:lnTo>
                  <a:lnTo>
                    <a:pt x="1264540" y="1316608"/>
                  </a:lnTo>
                  <a:lnTo>
                    <a:pt x="1259713" y="1246504"/>
                  </a:lnTo>
                  <a:lnTo>
                    <a:pt x="1266825" y="1246504"/>
                  </a:lnTo>
                  <a:lnTo>
                    <a:pt x="1262381" y="1170304"/>
                  </a:lnTo>
                  <a:lnTo>
                    <a:pt x="1258062" y="1134364"/>
                  </a:lnTo>
                  <a:lnTo>
                    <a:pt x="1251967" y="1100074"/>
                  </a:lnTo>
                  <a:lnTo>
                    <a:pt x="1243838" y="1068324"/>
                  </a:lnTo>
                  <a:lnTo>
                    <a:pt x="1233297" y="1038478"/>
                  </a:lnTo>
                  <a:lnTo>
                    <a:pt x="1219835" y="1011554"/>
                  </a:lnTo>
                  <a:lnTo>
                    <a:pt x="1202945" y="987552"/>
                  </a:lnTo>
                  <a:lnTo>
                    <a:pt x="1209675" y="1565910"/>
                  </a:lnTo>
                  <a:lnTo>
                    <a:pt x="1211708" y="1563751"/>
                  </a:lnTo>
                  <a:lnTo>
                    <a:pt x="1217042" y="1564004"/>
                  </a:lnTo>
                  <a:lnTo>
                    <a:pt x="1217042" y="1572514"/>
                  </a:lnTo>
                  <a:lnTo>
                    <a:pt x="1215136" y="1574673"/>
                  </a:lnTo>
                  <a:lnTo>
                    <a:pt x="1210057" y="1574418"/>
                  </a:lnTo>
                  <a:lnTo>
                    <a:pt x="1268095" y="870712"/>
                  </a:lnTo>
                  <a:lnTo>
                    <a:pt x="1321308" y="779906"/>
                  </a:lnTo>
                  <a:lnTo>
                    <a:pt x="1430402" y="600710"/>
                  </a:lnTo>
                  <a:lnTo>
                    <a:pt x="1410082" y="650493"/>
                  </a:lnTo>
                  <a:lnTo>
                    <a:pt x="1388237" y="698753"/>
                  </a:lnTo>
                  <a:lnTo>
                    <a:pt x="1341120" y="792099"/>
                  </a:lnTo>
                  <a:lnTo>
                    <a:pt x="1294384" y="885825"/>
                  </a:lnTo>
                  <a:lnTo>
                    <a:pt x="1272668" y="933830"/>
                  </a:lnTo>
                  <a:lnTo>
                    <a:pt x="1252602" y="983995"/>
                  </a:lnTo>
                  <a:lnTo>
                    <a:pt x="1244728" y="984630"/>
                  </a:lnTo>
                  <a:lnTo>
                    <a:pt x="1240409" y="982217"/>
                  </a:lnTo>
                  <a:lnTo>
                    <a:pt x="1236472" y="973074"/>
                  </a:lnTo>
                  <a:lnTo>
                    <a:pt x="1231646" y="964183"/>
                  </a:lnTo>
                  <a:lnTo>
                    <a:pt x="1226058" y="962405"/>
                  </a:lnTo>
                  <a:lnTo>
                    <a:pt x="1217042" y="963294"/>
                  </a:lnTo>
                  <a:lnTo>
                    <a:pt x="1217422" y="1559052"/>
                  </a:lnTo>
                  <a:lnTo>
                    <a:pt x="1219835" y="1551178"/>
                  </a:lnTo>
                  <a:lnTo>
                    <a:pt x="1227709" y="1534287"/>
                  </a:lnTo>
                  <a:lnTo>
                    <a:pt x="1232408" y="1527937"/>
                  </a:lnTo>
                  <a:lnTo>
                    <a:pt x="1235965" y="1525778"/>
                  </a:lnTo>
                  <a:lnTo>
                    <a:pt x="1238123" y="1529206"/>
                  </a:lnTo>
                  <a:lnTo>
                    <a:pt x="1238505" y="1539875"/>
                  </a:lnTo>
                  <a:lnTo>
                    <a:pt x="1234186" y="1540128"/>
                  </a:lnTo>
                  <a:lnTo>
                    <a:pt x="1231520" y="1542668"/>
                  </a:lnTo>
                  <a:lnTo>
                    <a:pt x="1227709" y="1552066"/>
                  </a:lnTo>
                  <a:lnTo>
                    <a:pt x="1223899" y="1561211"/>
                  </a:lnTo>
                  <a:lnTo>
                    <a:pt x="1221106" y="1563751"/>
                  </a:lnTo>
                  <a:lnTo>
                    <a:pt x="1217042" y="1564004"/>
                  </a:lnTo>
                  <a:lnTo>
                    <a:pt x="1228471" y="2261742"/>
                  </a:lnTo>
                  <a:lnTo>
                    <a:pt x="1232028" y="2256281"/>
                  </a:lnTo>
                  <a:lnTo>
                    <a:pt x="1238505" y="2254503"/>
                  </a:lnTo>
                  <a:lnTo>
                    <a:pt x="1238505" y="2263013"/>
                  </a:lnTo>
                  <a:lnTo>
                    <a:pt x="1235583" y="2269108"/>
                  </a:lnTo>
                  <a:lnTo>
                    <a:pt x="1224281" y="2275204"/>
                  </a:lnTo>
                  <a:lnTo>
                    <a:pt x="1238123" y="1515364"/>
                  </a:lnTo>
                  <a:lnTo>
                    <a:pt x="1239774" y="1512062"/>
                  </a:lnTo>
                  <a:lnTo>
                    <a:pt x="1245490" y="1512315"/>
                  </a:lnTo>
                  <a:lnTo>
                    <a:pt x="1245870" y="1522983"/>
                  </a:lnTo>
                  <a:lnTo>
                    <a:pt x="1244220" y="1526158"/>
                  </a:lnTo>
                  <a:lnTo>
                    <a:pt x="1238505" y="1526158"/>
                  </a:lnTo>
                  <a:lnTo>
                    <a:pt x="1393318" y="1619123"/>
                  </a:lnTo>
                  <a:lnTo>
                    <a:pt x="1425321" y="1568703"/>
                  </a:lnTo>
                  <a:lnTo>
                    <a:pt x="1492378" y="1470405"/>
                  </a:lnTo>
                  <a:lnTo>
                    <a:pt x="1559560" y="1372742"/>
                  </a:lnTo>
                  <a:lnTo>
                    <a:pt x="1591692" y="1322704"/>
                  </a:lnTo>
                  <a:lnTo>
                    <a:pt x="1622425" y="1270635"/>
                  </a:lnTo>
                  <a:lnTo>
                    <a:pt x="1637031" y="1270635"/>
                  </a:lnTo>
                  <a:lnTo>
                    <a:pt x="1631443" y="1291970"/>
                  </a:lnTo>
                  <a:lnTo>
                    <a:pt x="1623695" y="1311020"/>
                  </a:lnTo>
                  <a:lnTo>
                    <a:pt x="1602868" y="1344549"/>
                  </a:lnTo>
                  <a:lnTo>
                    <a:pt x="1578610" y="1374520"/>
                  </a:lnTo>
                  <a:lnTo>
                    <a:pt x="1555116" y="1405254"/>
                  </a:lnTo>
                  <a:lnTo>
                    <a:pt x="1510158" y="1475358"/>
                  </a:lnTo>
                  <a:lnTo>
                    <a:pt x="1464310" y="1547749"/>
                  </a:lnTo>
                  <a:lnTo>
                    <a:pt x="1416050" y="1615440"/>
                  </a:lnTo>
                  <a:lnTo>
                    <a:pt x="1390143" y="1645157"/>
                  </a:lnTo>
                  <a:lnTo>
                    <a:pt x="1362965" y="1671192"/>
                  </a:lnTo>
                  <a:lnTo>
                    <a:pt x="1437895" y="578485"/>
                  </a:lnTo>
                  <a:lnTo>
                    <a:pt x="1443991" y="569722"/>
                  </a:lnTo>
                  <a:lnTo>
                    <a:pt x="1451737" y="562864"/>
                  </a:lnTo>
                  <a:lnTo>
                    <a:pt x="1444371" y="584962"/>
                  </a:lnTo>
                  <a:lnTo>
                    <a:pt x="1438275" y="594105"/>
                  </a:lnTo>
                  <a:lnTo>
                    <a:pt x="1430402" y="600710"/>
                  </a:lnTo>
                  <a:lnTo>
                    <a:pt x="1451737" y="554481"/>
                  </a:lnTo>
                  <a:lnTo>
                    <a:pt x="1453770" y="552068"/>
                  </a:lnTo>
                  <a:lnTo>
                    <a:pt x="1458722" y="552450"/>
                  </a:lnTo>
                  <a:lnTo>
                    <a:pt x="1459104" y="560958"/>
                  </a:lnTo>
                  <a:lnTo>
                    <a:pt x="1457325" y="563117"/>
                  </a:lnTo>
                  <a:lnTo>
                    <a:pt x="1451737" y="562864"/>
                  </a:lnTo>
                  <a:lnTo>
                    <a:pt x="1458722" y="544067"/>
                  </a:lnTo>
                  <a:lnTo>
                    <a:pt x="1460755" y="541908"/>
                  </a:lnTo>
                  <a:lnTo>
                    <a:pt x="1465961" y="542036"/>
                  </a:lnTo>
                  <a:lnTo>
                    <a:pt x="1466343" y="550544"/>
                  </a:lnTo>
                  <a:lnTo>
                    <a:pt x="1464310" y="552830"/>
                  </a:lnTo>
                  <a:lnTo>
                    <a:pt x="1458722" y="552450"/>
                  </a:lnTo>
                  <a:lnTo>
                    <a:pt x="1465961" y="526795"/>
                  </a:lnTo>
                  <a:lnTo>
                    <a:pt x="1467867" y="524637"/>
                  </a:lnTo>
                  <a:lnTo>
                    <a:pt x="1472946" y="524890"/>
                  </a:lnTo>
                  <a:lnTo>
                    <a:pt x="1473328" y="533400"/>
                  </a:lnTo>
                  <a:lnTo>
                    <a:pt x="1471549" y="535558"/>
                  </a:lnTo>
                  <a:lnTo>
                    <a:pt x="1465961" y="535304"/>
                  </a:lnTo>
                  <a:lnTo>
                    <a:pt x="1472946" y="512572"/>
                  </a:lnTo>
                  <a:lnTo>
                    <a:pt x="1474979" y="510793"/>
                  </a:lnTo>
                  <a:lnTo>
                    <a:pt x="1480185" y="511175"/>
                  </a:lnTo>
                  <a:lnTo>
                    <a:pt x="1480440" y="519683"/>
                  </a:lnTo>
                  <a:lnTo>
                    <a:pt x="1478534" y="521842"/>
                  </a:lnTo>
                  <a:lnTo>
                    <a:pt x="1472946" y="521462"/>
                  </a:lnTo>
                  <a:lnTo>
                    <a:pt x="1480185" y="498982"/>
                  </a:lnTo>
                  <a:lnTo>
                    <a:pt x="1482091" y="496697"/>
                  </a:lnTo>
                  <a:lnTo>
                    <a:pt x="1487552" y="497331"/>
                  </a:lnTo>
                  <a:lnTo>
                    <a:pt x="1487552" y="505840"/>
                  </a:lnTo>
                  <a:lnTo>
                    <a:pt x="1485520" y="508000"/>
                  </a:lnTo>
                  <a:lnTo>
                    <a:pt x="1480185" y="507745"/>
                  </a:lnTo>
                  <a:lnTo>
                    <a:pt x="1487552" y="493776"/>
                  </a:lnTo>
                  <a:lnTo>
                    <a:pt x="1494663" y="486917"/>
                  </a:lnTo>
                  <a:lnTo>
                    <a:pt x="1644016" y="1232789"/>
                  </a:lnTo>
                  <a:lnTo>
                    <a:pt x="1651128" y="122567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7" name="Volný tvar 206"/>
            <p:cNvSpPr/>
            <p:nvPr/>
          </p:nvSpPr>
          <p:spPr>
            <a:xfrm>
              <a:off x="5595620" y="6992619"/>
              <a:ext cx="1750061" cy="2899412"/>
            </a:xfrm>
            <a:custGeom>
              <a:avLst/>
              <a:gdLst/>
              <a:ahLst/>
              <a:cxnLst/>
              <a:rect l="0" t="0" r="0" b="0"/>
              <a:pathLst>
                <a:path w="1750061" h="2899412">
                  <a:moveTo>
                    <a:pt x="134620" y="1962150"/>
                  </a:moveTo>
                  <a:lnTo>
                    <a:pt x="116839" y="1935481"/>
                  </a:lnTo>
                  <a:lnTo>
                    <a:pt x="96520" y="1905000"/>
                  </a:lnTo>
                  <a:lnTo>
                    <a:pt x="57150" y="1832611"/>
                  </a:lnTo>
                  <a:lnTo>
                    <a:pt x="24130" y="1757681"/>
                  </a:lnTo>
                  <a:lnTo>
                    <a:pt x="11430" y="1722121"/>
                  </a:lnTo>
                  <a:lnTo>
                    <a:pt x="0" y="1689100"/>
                  </a:lnTo>
                  <a:lnTo>
                    <a:pt x="0" y="1682750"/>
                  </a:lnTo>
                  <a:lnTo>
                    <a:pt x="2539" y="1673861"/>
                  </a:lnTo>
                  <a:lnTo>
                    <a:pt x="3809" y="1661161"/>
                  </a:lnTo>
                  <a:lnTo>
                    <a:pt x="8889" y="1644650"/>
                  </a:lnTo>
                  <a:lnTo>
                    <a:pt x="20320" y="1612900"/>
                  </a:lnTo>
                  <a:lnTo>
                    <a:pt x="35559" y="1578611"/>
                  </a:lnTo>
                  <a:lnTo>
                    <a:pt x="53339" y="1544321"/>
                  </a:lnTo>
                  <a:lnTo>
                    <a:pt x="71120" y="1513840"/>
                  </a:lnTo>
                  <a:lnTo>
                    <a:pt x="87630" y="1493521"/>
                  </a:lnTo>
                  <a:lnTo>
                    <a:pt x="93980" y="1488440"/>
                  </a:lnTo>
                  <a:lnTo>
                    <a:pt x="100330" y="1484631"/>
                  </a:lnTo>
                  <a:lnTo>
                    <a:pt x="81280" y="1541781"/>
                  </a:lnTo>
                  <a:lnTo>
                    <a:pt x="72389" y="1596390"/>
                  </a:lnTo>
                  <a:lnTo>
                    <a:pt x="72389" y="1649731"/>
                  </a:lnTo>
                  <a:lnTo>
                    <a:pt x="77470" y="1701800"/>
                  </a:lnTo>
                  <a:lnTo>
                    <a:pt x="88900" y="1752600"/>
                  </a:lnTo>
                  <a:lnTo>
                    <a:pt x="104139" y="1802131"/>
                  </a:lnTo>
                  <a:lnTo>
                    <a:pt x="142239" y="1899921"/>
                  </a:lnTo>
                  <a:lnTo>
                    <a:pt x="219709" y="1869440"/>
                  </a:lnTo>
                  <a:lnTo>
                    <a:pt x="298450" y="1836421"/>
                  </a:lnTo>
                  <a:lnTo>
                    <a:pt x="336550" y="1822450"/>
                  </a:lnTo>
                  <a:lnTo>
                    <a:pt x="379730" y="1809750"/>
                  </a:lnTo>
                  <a:lnTo>
                    <a:pt x="424180" y="1802131"/>
                  </a:lnTo>
                  <a:lnTo>
                    <a:pt x="469900" y="1799590"/>
                  </a:lnTo>
                  <a:lnTo>
                    <a:pt x="510539" y="1684021"/>
                  </a:lnTo>
                  <a:lnTo>
                    <a:pt x="530859" y="1624331"/>
                  </a:lnTo>
                  <a:lnTo>
                    <a:pt x="547370" y="1565911"/>
                  </a:lnTo>
                  <a:lnTo>
                    <a:pt x="530859" y="1531621"/>
                  </a:lnTo>
                  <a:lnTo>
                    <a:pt x="513080" y="1492250"/>
                  </a:lnTo>
                  <a:lnTo>
                    <a:pt x="499109" y="1449071"/>
                  </a:lnTo>
                  <a:lnTo>
                    <a:pt x="485139" y="1405890"/>
                  </a:lnTo>
                  <a:lnTo>
                    <a:pt x="473709" y="1362711"/>
                  </a:lnTo>
                  <a:lnTo>
                    <a:pt x="466089" y="1318261"/>
                  </a:lnTo>
                  <a:lnTo>
                    <a:pt x="461009" y="1275081"/>
                  </a:lnTo>
                  <a:lnTo>
                    <a:pt x="458470" y="1236981"/>
                  </a:lnTo>
                  <a:lnTo>
                    <a:pt x="488950" y="1054100"/>
                  </a:lnTo>
                  <a:lnTo>
                    <a:pt x="506730" y="963931"/>
                  </a:lnTo>
                  <a:lnTo>
                    <a:pt x="527050" y="880111"/>
                  </a:lnTo>
                  <a:lnTo>
                    <a:pt x="556259" y="801371"/>
                  </a:lnTo>
                  <a:lnTo>
                    <a:pt x="571500" y="763271"/>
                  </a:lnTo>
                  <a:lnTo>
                    <a:pt x="590550" y="728981"/>
                  </a:lnTo>
                  <a:lnTo>
                    <a:pt x="610870" y="694690"/>
                  </a:lnTo>
                  <a:lnTo>
                    <a:pt x="635000" y="664211"/>
                  </a:lnTo>
                  <a:lnTo>
                    <a:pt x="659130" y="637540"/>
                  </a:lnTo>
                  <a:lnTo>
                    <a:pt x="688339" y="610871"/>
                  </a:lnTo>
                  <a:lnTo>
                    <a:pt x="699770" y="614681"/>
                  </a:lnTo>
                  <a:lnTo>
                    <a:pt x="704850" y="618490"/>
                  </a:lnTo>
                  <a:lnTo>
                    <a:pt x="703580" y="627381"/>
                  </a:lnTo>
                  <a:lnTo>
                    <a:pt x="697230" y="633731"/>
                  </a:lnTo>
                  <a:lnTo>
                    <a:pt x="680720" y="651511"/>
                  </a:lnTo>
                  <a:lnTo>
                    <a:pt x="673100" y="659131"/>
                  </a:lnTo>
                  <a:lnTo>
                    <a:pt x="669289" y="662940"/>
                  </a:lnTo>
                  <a:lnTo>
                    <a:pt x="651509" y="694690"/>
                  </a:lnTo>
                  <a:lnTo>
                    <a:pt x="635000" y="731521"/>
                  </a:lnTo>
                  <a:lnTo>
                    <a:pt x="615950" y="763271"/>
                  </a:lnTo>
                  <a:lnTo>
                    <a:pt x="604520" y="777240"/>
                  </a:lnTo>
                  <a:lnTo>
                    <a:pt x="590550" y="789940"/>
                  </a:lnTo>
                  <a:lnTo>
                    <a:pt x="577850" y="883921"/>
                  </a:lnTo>
                  <a:lnTo>
                    <a:pt x="558800" y="971550"/>
                  </a:lnTo>
                  <a:lnTo>
                    <a:pt x="515620" y="1140461"/>
                  </a:lnTo>
                  <a:lnTo>
                    <a:pt x="510539" y="1167131"/>
                  </a:lnTo>
                  <a:lnTo>
                    <a:pt x="505459" y="1192531"/>
                  </a:lnTo>
                  <a:lnTo>
                    <a:pt x="502920" y="1215390"/>
                  </a:lnTo>
                  <a:lnTo>
                    <a:pt x="501650" y="1236981"/>
                  </a:lnTo>
                  <a:lnTo>
                    <a:pt x="501650" y="1275081"/>
                  </a:lnTo>
                  <a:lnTo>
                    <a:pt x="509270" y="1309371"/>
                  </a:lnTo>
                  <a:lnTo>
                    <a:pt x="519430" y="1341121"/>
                  </a:lnTo>
                  <a:lnTo>
                    <a:pt x="534670" y="1374140"/>
                  </a:lnTo>
                  <a:lnTo>
                    <a:pt x="554989" y="1410971"/>
                  </a:lnTo>
                  <a:lnTo>
                    <a:pt x="577850" y="1454150"/>
                  </a:lnTo>
                  <a:lnTo>
                    <a:pt x="590550" y="1454150"/>
                  </a:lnTo>
                  <a:lnTo>
                    <a:pt x="623570" y="1352550"/>
                  </a:lnTo>
                  <a:lnTo>
                    <a:pt x="643889" y="1303021"/>
                  </a:lnTo>
                  <a:lnTo>
                    <a:pt x="664209" y="1257300"/>
                  </a:lnTo>
                  <a:lnTo>
                    <a:pt x="685800" y="1211581"/>
                  </a:lnTo>
                  <a:lnTo>
                    <a:pt x="712470" y="1172211"/>
                  </a:lnTo>
                  <a:lnTo>
                    <a:pt x="741680" y="1132840"/>
                  </a:lnTo>
                  <a:lnTo>
                    <a:pt x="773430" y="1097281"/>
                  </a:lnTo>
                  <a:lnTo>
                    <a:pt x="810259" y="1064261"/>
                  </a:lnTo>
                  <a:lnTo>
                    <a:pt x="849630" y="1037590"/>
                  </a:lnTo>
                  <a:lnTo>
                    <a:pt x="894080" y="1014731"/>
                  </a:lnTo>
                  <a:lnTo>
                    <a:pt x="941070" y="994411"/>
                  </a:lnTo>
                  <a:lnTo>
                    <a:pt x="995680" y="980440"/>
                  </a:lnTo>
                  <a:lnTo>
                    <a:pt x="1054099" y="970281"/>
                  </a:lnTo>
                  <a:lnTo>
                    <a:pt x="1118870" y="966471"/>
                  </a:lnTo>
                  <a:lnTo>
                    <a:pt x="1189989" y="967740"/>
                  </a:lnTo>
                  <a:lnTo>
                    <a:pt x="1291589" y="806450"/>
                  </a:lnTo>
                  <a:lnTo>
                    <a:pt x="1386839" y="641350"/>
                  </a:lnTo>
                  <a:lnTo>
                    <a:pt x="1576070" y="303531"/>
                  </a:lnTo>
                  <a:lnTo>
                    <a:pt x="1616710" y="228600"/>
                  </a:lnTo>
                  <a:lnTo>
                    <a:pt x="1657349" y="151131"/>
                  </a:lnTo>
                  <a:lnTo>
                    <a:pt x="1694180" y="76200"/>
                  </a:lnTo>
                  <a:lnTo>
                    <a:pt x="1737360" y="0"/>
                  </a:lnTo>
                  <a:lnTo>
                    <a:pt x="1750060" y="0"/>
                  </a:lnTo>
                  <a:lnTo>
                    <a:pt x="1713230" y="86361"/>
                  </a:lnTo>
                  <a:lnTo>
                    <a:pt x="1672589" y="168911"/>
                  </a:lnTo>
                  <a:lnTo>
                    <a:pt x="1587499" y="332740"/>
                  </a:lnTo>
                  <a:lnTo>
                    <a:pt x="1502410" y="495300"/>
                  </a:lnTo>
                  <a:lnTo>
                    <a:pt x="1461770" y="577850"/>
                  </a:lnTo>
                  <a:lnTo>
                    <a:pt x="1423670" y="662940"/>
                  </a:lnTo>
                  <a:lnTo>
                    <a:pt x="1393189" y="723900"/>
                  </a:lnTo>
                  <a:lnTo>
                    <a:pt x="1358899" y="784861"/>
                  </a:lnTo>
                  <a:lnTo>
                    <a:pt x="1328420" y="845821"/>
                  </a:lnTo>
                  <a:lnTo>
                    <a:pt x="1297939" y="909321"/>
                  </a:lnTo>
                  <a:lnTo>
                    <a:pt x="1287780" y="939800"/>
                  </a:lnTo>
                  <a:lnTo>
                    <a:pt x="1277620" y="962661"/>
                  </a:lnTo>
                  <a:lnTo>
                    <a:pt x="1271270" y="984250"/>
                  </a:lnTo>
                  <a:lnTo>
                    <a:pt x="1267460" y="998221"/>
                  </a:lnTo>
                  <a:lnTo>
                    <a:pt x="1263649" y="1010921"/>
                  </a:lnTo>
                  <a:lnTo>
                    <a:pt x="1261110" y="1022350"/>
                  </a:lnTo>
                  <a:lnTo>
                    <a:pt x="1263649" y="1037590"/>
                  </a:lnTo>
                  <a:lnTo>
                    <a:pt x="1268730" y="1054100"/>
                  </a:lnTo>
                  <a:lnTo>
                    <a:pt x="1277620" y="1074421"/>
                  </a:lnTo>
                  <a:lnTo>
                    <a:pt x="1283970" y="1088390"/>
                  </a:lnTo>
                  <a:lnTo>
                    <a:pt x="1291589" y="1106171"/>
                  </a:lnTo>
                  <a:lnTo>
                    <a:pt x="1296670" y="1129031"/>
                  </a:lnTo>
                  <a:lnTo>
                    <a:pt x="1301749" y="1156971"/>
                  </a:lnTo>
                  <a:lnTo>
                    <a:pt x="1311910" y="1210311"/>
                  </a:lnTo>
                  <a:lnTo>
                    <a:pt x="1315720" y="1262381"/>
                  </a:lnTo>
                  <a:lnTo>
                    <a:pt x="1313180" y="1309371"/>
                  </a:lnTo>
                  <a:lnTo>
                    <a:pt x="1309370" y="1355090"/>
                  </a:lnTo>
                  <a:lnTo>
                    <a:pt x="1301749" y="1400811"/>
                  </a:lnTo>
                  <a:lnTo>
                    <a:pt x="1291589" y="1443990"/>
                  </a:lnTo>
                  <a:lnTo>
                    <a:pt x="1277620" y="1483361"/>
                  </a:lnTo>
                  <a:lnTo>
                    <a:pt x="1261110" y="1522731"/>
                  </a:lnTo>
                  <a:lnTo>
                    <a:pt x="1224280" y="1597661"/>
                  </a:lnTo>
                  <a:lnTo>
                    <a:pt x="1182370" y="1667511"/>
                  </a:lnTo>
                  <a:lnTo>
                    <a:pt x="1097280" y="1805940"/>
                  </a:lnTo>
                  <a:lnTo>
                    <a:pt x="1162049" y="1774190"/>
                  </a:lnTo>
                  <a:lnTo>
                    <a:pt x="1220470" y="1737361"/>
                  </a:lnTo>
                  <a:lnTo>
                    <a:pt x="1275080" y="1697990"/>
                  </a:lnTo>
                  <a:lnTo>
                    <a:pt x="1324610" y="1654811"/>
                  </a:lnTo>
                  <a:lnTo>
                    <a:pt x="1370330" y="1610361"/>
                  </a:lnTo>
                  <a:lnTo>
                    <a:pt x="1410970" y="1558290"/>
                  </a:lnTo>
                  <a:lnTo>
                    <a:pt x="1451610" y="1504950"/>
                  </a:lnTo>
                  <a:lnTo>
                    <a:pt x="1490980" y="1447800"/>
                  </a:lnTo>
                  <a:lnTo>
                    <a:pt x="1546860" y="1370331"/>
                  </a:lnTo>
                  <a:lnTo>
                    <a:pt x="1572260" y="1330961"/>
                  </a:lnTo>
                  <a:lnTo>
                    <a:pt x="1596389" y="1289050"/>
                  </a:lnTo>
                  <a:lnTo>
                    <a:pt x="1614170" y="1244600"/>
                  </a:lnTo>
                  <a:lnTo>
                    <a:pt x="1629410" y="1196340"/>
                  </a:lnTo>
                  <a:lnTo>
                    <a:pt x="1634489" y="1168400"/>
                  </a:lnTo>
                  <a:lnTo>
                    <a:pt x="1637030" y="1140461"/>
                  </a:lnTo>
                  <a:lnTo>
                    <a:pt x="1638299" y="1109981"/>
                  </a:lnTo>
                  <a:lnTo>
                    <a:pt x="1637030" y="1076961"/>
                  </a:lnTo>
                  <a:lnTo>
                    <a:pt x="1652270" y="1076961"/>
                  </a:lnTo>
                  <a:lnTo>
                    <a:pt x="1662430" y="1113790"/>
                  </a:lnTo>
                  <a:lnTo>
                    <a:pt x="1670049" y="1145540"/>
                  </a:lnTo>
                  <a:lnTo>
                    <a:pt x="1673860" y="1176021"/>
                  </a:lnTo>
                  <a:lnTo>
                    <a:pt x="1675130" y="1202690"/>
                  </a:lnTo>
                  <a:lnTo>
                    <a:pt x="1672589" y="1230631"/>
                  </a:lnTo>
                  <a:lnTo>
                    <a:pt x="1666239" y="1253490"/>
                  </a:lnTo>
                  <a:lnTo>
                    <a:pt x="1649730" y="1297940"/>
                  </a:lnTo>
                  <a:lnTo>
                    <a:pt x="1625599" y="1339850"/>
                  </a:lnTo>
                  <a:lnTo>
                    <a:pt x="1597660" y="1379221"/>
                  </a:lnTo>
                  <a:lnTo>
                    <a:pt x="1568449" y="1416050"/>
                  </a:lnTo>
                  <a:lnTo>
                    <a:pt x="1540510" y="1457961"/>
                  </a:lnTo>
                  <a:lnTo>
                    <a:pt x="1535430" y="1468121"/>
                  </a:lnTo>
                  <a:lnTo>
                    <a:pt x="1526539" y="1480821"/>
                  </a:lnTo>
                  <a:lnTo>
                    <a:pt x="1515110" y="1498600"/>
                  </a:lnTo>
                  <a:lnTo>
                    <a:pt x="1503680" y="1517650"/>
                  </a:lnTo>
                  <a:lnTo>
                    <a:pt x="1474470" y="1562100"/>
                  </a:lnTo>
                  <a:lnTo>
                    <a:pt x="1442720" y="1610361"/>
                  </a:lnTo>
                  <a:lnTo>
                    <a:pt x="1413510" y="1654811"/>
                  </a:lnTo>
                  <a:lnTo>
                    <a:pt x="1383030" y="1696721"/>
                  </a:lnTo>
                  <a:lnTo>
                    <a:pt x="1370330" y="1714500"/>
                  </a:lnTo>
                  <a:lnTo>
                    <a:pt x="1358899" y="1728471"/>
                  </a:lnTo>
                  <a:lnTo>
                    <a:pt x="1352549" y="1737361"/>
                  </a:lnTo>
                  <a:lnTo>
                    <a:pt x="1346199" y="1743711"/>
                  </a:lnTo>
                  <a:lnTo>
                    <a:pt x="1336039" y="1750061"/>
                  </a:lnTo>
                  <a:lnTo>
                    <a:pt x="1322070" y="1757681"/>
                  </a:lnTo>
                  <a:lnTo>
                    <a:pt x="1304289" y="1767840"/>
                  </a:lnTo>
                  <a:lnTo>
                    <a:pt x="1281430" y="1779271"/>
                  </a:lnTo>
                  <a:lnTo>
                    <a:pt x="1231899" y="1802131"/>
                  </a:lnTo>
                  <a:lnTo>
                    <a:pt x="1178560" y="1827531"/>
                  </a:lnTo>
                  <a:lnTo>
                    <a:pt x="1125220" y="1852931"/>
                  </a:lnTo>
                  <a:lnTo>
                    <a:pt x="1102360" y="1863090"/>
                  </a:lnTo>
                  <a:lnTo>
                    <a:pt x="1080770" y="1871981"/>
                  </a:lnTo>
                  <a:lnTo>
                    <a:pt x="1062989" y="1879600"/>
                  </a:lnTo>
                  <a:lnTo>
                    <a:pt x="1049020" y="1884681"/>
                  </a:lnTo>
                  <a:lnTo>
                    <a:pt x="1041399" y="1888490"/>
                  </a:lnTo>
                  <a:lnTo>
                    <a:pt x="1040130" y="1888490"/>
                  </a:lnTo>
                  <a:lnTo>
                    <a:pt x="1013460" y="1921511"/>
                  </a:lnTo>
                  <a:lnTo>
                    <a:pt x="985520" y="1958340"/>
                  </a:lnTo>
                  <a:lnTo>
                    <a:pt x="935989" y="2040890"/>
                  </a:lnTo>
                  <a:lnTo>
                    <a:pt x="883920" y="2125981"/>
                  </a:lnTo>
                  <a:lnTo>
                    <a:pt x="858520" y="2162811"/>
                  </a:lnTo>
                  <a:lnTo>
                    <a:pt x="834389" y="2199640"/>
                  </a:lnTo>
                  <a:lnTo>
                    <a:pt x="902970" y="2334261"/>
                  </a:lnTo>
                  <a:lnTo>
                    <a:pt x="934720" y="2401571"/>
                  </a:lnTo>
                  <a:lnTo>
                    <a:pt x="961389" y="2475231"/>
                  </a:lnTo>
                  <a:lnTo>
                    <a:pt x="1019810" y="2430781"/>
                  </a:lnTo>
                  <a:lnTo>
                    <a:pt x="1073149" y="2379981"/>
                  </a:lnTo>
                  <a:lnTo>
                    <a:pt x="1174749" y="2275840"/>
                  </a:lnTo>
                  <a:lnTo>
                    <a:pt x="1192530" y="2270761"/>
                  </a:lnTo>
                  <a:lnTo>
                    <a:pt x="1210310" y="2256790"/>
                  </a:lnTo>
                  <a:lnTo>
                    <a:pt x="1226820" y="2233931"/>
                  </a:lnTo>
                  <a:lnTo>
                    <a:pt x="1240789" y="2204721"/>
                  </a:lnTo>
                  <a:lnTo>
                    <a:pt x="1253489" y="2171700"/>
                  </a:lnTo>
                  <a:lnTo>
                    <a:pt x="1263649" y="2139950"/>
                  </a:lnTo>
                  <a:lnTo>
                    <a:pt x="1271270" y="2110740"/>
                  </a:lnTo>
                  <a:lnTo>
                    <a:pt x="1275080" y="2086611"/>
                  </a:lnTo>
                  <a:lnTo>
                    <a:pt x="1289049" y="2086611"/>
                  </a:lnTo>
                  <a:lnTo>
                    <a:pt x="1291589" y="2136140"/>
                  </a:lnTo>
                  <a:lnTo>
                    <a:pt x="1287780" y="2183131"/>
                  </a:lnTo>
                  <a:lnTo>
                    <a:pt x="1276349" y="2226311"/>
                  </a:lnTo>
                  <a:lnTo>
                    <a:pt x="1257299" y="2265681"/>
                  </a:lnTo>
                  <a:lnTo>
                    <a:pt x="1233170" y="2301240"/>
                  </a:lnTo>
                  <a:lnTo>
                    <a:pt x="1203960" y="2335531"/>
                  </a:lnTo>
                  <a:lnTo>
                    <a:pt x="1172210" y="2364740"/>
                  </a:lnTo>
                  <a:lnTo>
                    <a:pt x="1139189" y="2388871"/>
                  </a:lnTo>
                  <a:lnTo>
                    <a:pt x="1113789" y="2409190"/>
                  </a:lnTo>
                  <a:lnTo>
                    <a:pt x="1090930" y="2429511"/>
                  </a:lnTo>
                  <a:lnTo>
                    <a:pt x="1045210" y="2470150"/>
                  </a:lnTo>
                  <a:lnTo>
                    <a:pt x="1019810" y="2487931"/>
                  </a:lnTo>
                  <a:lnTo>
                    <a:pt x="991870" y="2505711"/>
                  </a:lnTo>
                  <a:lnTo>
                    <a:pt x="960120" y="2518411"/>
                  </a:lnTo>
                  <a:lnTo>
                    <a:pt x="924560" y="2527300"/>
                  </a:lnTo>
                  <a:lnTo>
                    <a:pt x="902970" y="2496821"/>
                  </a:lnTo>
                  <a:lnTo>
                    <a:pt x="880109" y="2465071"/>
                  </a:lnTo>
                  <a:lnTo>
                    <a:pt x="863600" y="2429511"/>
                  </a:lnTo>
                  <a:lnTo>
                    <a:pt x="847089" y="2391411"/>
                  </a:lnTo>
                  <a:lnTo>
                    <a:pt x="817880" y="2312671"/>
                  </a:lnTo>
                  <a:lnTo>
                    <a:pt x="789939" y="2235200"/>
                  </a:lnTo>
                  <a:lnTo>
                    <a:pt x="769620" y="2261871"/>
                  </a:lnTo>
                  <a:lnTo>
                    <a:pt x="750570" y="2291081"/>
                  </a:lnTo>
                  <a:lnTo>
                    <a:pt x="712470" y="2352040"/>
                  </a:lnTo>
                  <a:lnTo>
                    <a:pt x="689609" y="2378711"/>
                  </a:lnTo>
                  <a:lnTo>
                    <a:pt x="665480" y="2404111"/>
                  </a:lnTo>
                  <a:lnTo>
                    <a:pt x="635000" y="2421890"/>
                  </a:lnTo>
                  <a:lnTo>
                    <a:pt x="618489" y="2429511"/>
                  </a:lnTo>
                  <a:lnTo>
                    <a:pt x="598170" y="2434590"/>
                  </a:lnTo>
                  <a:lnTo>
                    <a:pt x="590550" y="2468881"/>
                  </a:lnTo>
                  <a:lnTo>
                    <a:pt x="575309" y="2499361"/>
                  </a:lnTo>
                  <a:lnTo>
                    <a:pt x="556259" y="2523490"/>
                  </a:lnTo>
                  <a:lnTo>
                    <a:pt x="534670" y="2545081"/>
                  </a:lnTo>
                  <a:lnTo>
                    <a:pt x="562609" y="2586990"/>
                  </a:lnTo>
                  <a:lnTo>
                    <a:pt x="594359" y="2626361"/>
                  </a:lnTo>
                  <a:lnTo>
                    <a:pt x="659130" y="2705100"/>
                  </a:lnTo>
                  <a:lnTo>
                    <a:pt x="689609" y="2744471"/>
                  </a:lnTo>
                  <a:lnTo>
                    <a:pt x="717550" y="2787650"/>
                  </a:lnTo>
                  <a:lnTo>
                    <a:pt x="744220" y="2834640"/>
                  </a:lnTo>
                  <a:lnTo>
                    <a:pt x="762000" y="2886711"/>
                  </a:lnTo>
                  <a:lnTo>
                    <a:pt x="721359" y="2896871"/>
                  </a:lnTo>
                  <a:lnTo>
                    <a:pt x="679450" y="2899411"/>
                  </a:lnTo>
                  <a:lnTo>
                    <a:pt x="635000" y="2894331"/>
                  </a:lnTo>
                  <a:lnTo>
                    <a:pt x="590550" y="2882900"/>
                  </a:lnTo>
                  <a:lnTo>
                    <a:pt x="547370" y="2868931"/>
                  </a:lnTo>
                  <a:lnTo>
                    <a:pt x="506730" y="2852421"/>
                  </a:lnTo>
                  <a:lnTo>
                    <a:pt x="472439" y="2835911"/>
                  </a:lnTo>
                  <a:lnTo>
                    <a:pt x="441959" y="2820671"/>
                  </a:lnTo>
                  <a:lnTo>
                    <a:pt x="441959" y="2800350"/>
                  </a:lnTo>
                  <a:lnTo>
                    <a:pt x="533400" y="2835911"/>
                  </a:lnTo>
                  <a:lnTo>
                    <a:pt x="580389" y="2848611"/>
                  </a:lnTo>
                  <a:lnTo>
                    <a:pt x="607059" y="2852421"/>
                  </a:lnTo>
                  <a:lnTo>
                    <a:pt x="635000" y="2852421"/>
                  </a:lnTo>
                  <a:lnTo>
                    <a:pt x="624839" y="2843531"/>
                  </a:lnTo>
                  <a:lnTo>
                    <a:pt x="614680" y="2833371"/>
                  </a:lnTo>
                  <a:lnTo>
                    <a:pt x="599439" y="2820671"/>
                  </a:lnTo>
                  <a:lnTo>
                    <a:pt x="582930" y="2807971"/>
                  </a:lnTo>
                  <a:lnTo>
                    <a:pt x="547370" y="2774950"/>
                  </a:lnTo>
                  <a:lnTo>
                    <a:pt x="514350" y="2740661"/>
                  </a:lnTo>
                  <a:lnTo>
                    <a:pt x="488950" y="2707640"/>
                  </a:lnTo>
                  <a:lnTo>
                    <a:pt x="481330" y="2691131"/>
                  </a:lnTo>
                  <a:lnTo>
                    <a:pt x="478789" y="2674621"/>
                  </a:lnTo>
                  <a:lnTo>
                    <a:pt x="478789" y="2660650"/>
                  </a:lnTo>
                  <a:lnTo>
                    <a:pt x="488950" y="2647950"/>
                  </a:lnTo>
                  <a:lnTo>
                    <a:pt x="502920" y="2637790"/>
                  </a:lnTo>
                  <a:lnTo>
                    <a:pt x="527050" y="2627631"/>
                  </a:lnTo>
                  <a:lnTo>
                    <a:pt x="525780" y="2617471"/>
                  </a:lnTo>
                  <a:lnTo>
                    <a:pt x="521970" y="2609850"/>
                  </a:lnTo>
                  <a:lnTo>
                    <a:pt x="509270" y="2597150"/>
                  </a:lnTo>
                  <a:lnTo>
                    <a:pt x="477520" y="2583181"/>
                  </a:lnTo>
                  <a:lnTo>
                    <a:pt x="481330" y="2555240"/>
                  </a:lnTo>
                  <a:lnTo>
                    <a:pt x="488950" y="2527300"/>
                  </a:lnTo>
                  <a:lnTo>
                    <a:pt x="495300" y="2504440"/>
                  </a:lnTo>
                  <a:lnTo>
                    <a:pt x="501650" y="2486661"/>
                  </a:lnTo>
                  <a:lnTo>
                    <a:pt x="502920" y="2481581"/>
                  </a:lnTo>
                  <a:lnTo>
                    <a:pt x="502920" y="2477771"/>
                  </a:lnTo>
                  <a:lnTo>
                    <a:pt x="501650" y="2475231"/>
                  </a:lnTo>
                  <a:lnTo>
                    <a:pt x="497839" y="2477771"/>
                  </a:lnTo>
                  <a:lnTo>
                    <a:pt x="492759" y="2482850"/>
                  </a:lnTo>
                  <a:lnTo>
                    <a:pt x="482600" y="2490471"/>
                  </a:lnTo>
                  <a:lnTo>
                    <a:pt x="469900" y="2503171"/>
                  </a:lnTo>
                  <a:lnTo>
                    <a:pt x="457200" y="2518411"/>
                  </a:lnTo>
                  <a:lnTo>
                    <a:pt x="444500" y="2518411"/>
                  </a:lnTo>
                  <a:lnTo>
                    <a:pt x="434339" y="2517140"/>
                  </a:lnTo>
                  <a:lnTo>
                    <a:pt x="427989" y="2513331"/>
                  </a:lnTo>
                  <a:lnTo>
                    <a:pt x="421639" y="2508250"/>
                  </a:lnTo>
                  <a:lnTo>
                    <a:pt x="416559" y="2491740"/>
                  </a:lnTo>
                  <a:lnTo>
                    <a:pt x="412750" y="2471421"/>
                  </a:lnTo>
                  <a:lnTo>
                    <a:pt x="408939" y="2496821"/>
                  </a:lnTo>
                  <a:lnTo>
                    <a:pt x="407670" y="2514600"/>
                  </a:lnTo>
                  <a:lnTo>
                    <a:pt x="403859" y="2531111"/>
                  </a:lnTo>
                  <a:lnTo>
                    <a:pt x="397509" y="2542540"/>
                  </a:lnTo>
                  <a:lnTo>
                    <a:pt x="388620" y="2551431"/>
                  </a:lnTo>
                  <a:lnTo>
                    <a:pt x="375920" y="2557781"/>
                  </a:lnTo>
                  <a:lnTo>
                    <a:pt x="355600" y="2561590"/>
                  </a:lnTo>
                  <a:lnTo>
                    <a:pt x="327659" y="2565400"/>
                  </a:lnTo>
                  <a:lnTo>
                    <a:pt x="331470" y="2583181"/>
                  </a:lnTo>
                  <a:lnTo>
                    <a:pt x="327659" y="2595881"/>
                  </a:lnTo>
                  <a:lnTo>
                    <a:pt x="323850" y="2606040"/>
                  </a:lnTo>
                  <a:lnTo>
                    <a:pt x="312420" y="2616200"/>
                  </a:lnTo>
                  <a:lnTo>
                    <a:pt x="302259" y="2621281"/>
                  </a:lnTo>
                  <a:lnTo>
                    <a:pt x="288289" y="2622550"/>
                  </a:lnTo>
                  <a:lnTo>
                    <a:pt x="255270" y="2625090"/>
                  </a:lnTo>
                  <a:lnTo>
                    <a:pt x="218439" y="2618740"/>
                  </a:lnTo>
                  <a:lnTo>
                    <a:pt x="181609" y="2613661"/>
                  </a:lnTo>
                  <a:lnTo>
                    <a:pt x="148589" y="2606040"/>
                  </a:lnTo>
                  <a:lnTo>
                    <a:pt x="133350" y="2604771"/>
                  </a:lnTo>
                  <a:lnTo>
                    <a:pt x="121920" y="2603500"/>
                  </a:lnTo>
                  <a:lnTo>
                    <a:pt x="132080" y="2625090"/>
                  </a:lnTo>
                  <a:lnTo>
                    <a:pt x="142239" y="2644140"/>
                  </a:lnTo>
                  <a:lnTo>
                    <a:pt x="170180" y="2677161"/>
                  </a:lnTo>
                  <a:lnTo>
                    <a:pt x="201930" y="2707640"/>
                  </a:lnTo>
                  <a:lnTo>
                    <a:pt x="234950" y="2734311"/>
                  </a:lnTo>
                  <a:lnTo>
                    <a:pt x="240030" y="2739390"/>
                  </a:lnTo>
                  <a:lnTo>
                    <a:pt x="254000" y="2747011"/>
                  </a:lnTo>
                  <a:lnTo>
                    <a:pt x="281939" y="2766061"/>
                  </a:lnTo>
                  <a:lnTo>
                    <a:pt x="292100" y="2777490"/>
                  </a:lnTo>
                  <a:lnTo>
                    <a:pt x="299720" y="2786381"/>
                  </a:lnTo>
                  <a:lnTo>
                    <a:pt x="298450" y="2791461"/>
                  </a:lnTo>
                  <a:lnTo>
                    <a:pt x="292100" y="2792731"/>
                  </a:lnTo>
                  <a:lnTo>
                    <a:pt x="284480" y="2792731"/>
                  </a:lnTo>
                  <a:lnTo>
                    <a:pt x="242570" y="2768600"/>
                  </a:lnTo>
                  <a:lnTo>
                    <a:pt x="201930" y="2743200"/>
                  </a:lnTo>
                  <a:lnTo>
                    <a:pt x="165100" y="2713990"/>
                  </a:lnTo>
                  <a:lnTo>
                    <a:pt x="128270" y="2683511"/>
                  </a:lnTo>
                  <a:lnTo>
                    <a:pt x="93980" y="2651761"/>
                  </a:lnTo>
                  <a:lnTo>
                    <a:pt x="63500" y="2616200"/>
                  </a:lnTo>
                  <a:lnTo>
                    <a:pt x="33020" y="2578100"/>
                  </a:lnTo>
                  <a:lnTo>
                    <a:pt x="7620" y="2538731"/>
                  </a:lnTo>
                  <a:lnTo>
                    <a:pt x="16509" y="2527300"/>
                  </a:lnTo>
                  <a:lnTo>
                    <a:pt x="29209" y="2518411"/>
                  </a:lnTo>
                  <a:lnTo>
                    <a:pt x="46989" y="2512061"/>
                  </a:lnTo>
                  <a:lnTo>
                    <a:pt x="67309" y="2505711"/>
                  </a:lnTo>
                  <a:lnTo>
                    <a:pt x="111759" y="2499361"/>
                  </a:lnTo>
                  <a:lnTo>
                    <a:pt x="161289" y="2496821"/>
                  </a:lnTo>
                  <a:lnTo>
                    <a:pt x="213359" y="2500631"/>
                  </a:lnTo>
                  <a:lnTo>
                    <a:pt x="264159" y="2504440"/>
                  </a:lnTo>
                  <a:lnTo>
                    <a:pt x="311150" y="2508250"/>
                  </a:lnTo>
                  <a:lnTo>
                    <a:pt x="349250" y="2509521"/>
                  </a:lnTo>
                  <a:lnTo>
                    <a:pt x="347980" y="2490471"/>
                  </a:lnTo>
                  <a:lnTo>
                    <a:pt x="349250" y="2468881"/>
                  </a:lnTo>
                  <a:lnTo>
                    <a:pt x="356870" y="2420621"/>
                  </a:lnTo>
                  <a:lnTo>
                    <a:pt x="360680" y="2396490"/>
                  </a:lnTo>
                  <a:lnTo>
                    <a:pt x="364489" y="2374900"/>
                  </a:lnTo>
                  <a:lnTo>
                    <a:pt x="367030" y="2358390"/>
                  </a:lnTo>
                  <a:lnTo>
                    <a:pt x="364489" y="2348231"/>
                  </a:lnTo>
                  <a:lnTo>
                    <a:pt x="351789" y="2322831"/>
                  </a:lnTo>
                  <a:lnTo>
                    <a:pt x="345439" y="2294890"/>
                  </a:lnTo>
                  <a:lnTo>
                    <a:pt x="342900" y="2264411"/>
                  </a:lnTo>
                  <a:lnTo>
                    <a:pt x="342900" y="2231390"/>
                  </a:lnTo>
                  <a:lnTo>
                    <a:pt x="344170" y="2195831"/>
                  </a:lnTo>
                  <a:lnTo>
                    <a:pt x="349250" y="2161540"/>
                  </a:lnTo>
                  <a:lnTo>
                    <a:pt x="367030" y="2087881"/>
                  </a:lnTo>
                  <a:lnTo>
                    <a:pt x="388620" y="2016761"/>
                  </a:lnTo>
                  <a:lnTo>
                    <a:pt x="412750" y="1949450"/>
                  </a:lnTo>
                  <a:lnTo>
                    <a:pt x="436880" y="1888490"/>
                  </a:lnTo>
                  <a:lnTo>
                    <a:pt x="445770" y="1863090"/>
                  </a:lnTo>
                  <a:lnTo>
                    <a:pt x="457200" y="1840231"/>
                  </a:lnTo>
                  <a:lnTo>
                    <a:pt x="424180" y="1863090"/>
                  </a:lnTo>
                  <a:lnTo>
                    <a:pt x="389889" y="1884681"/>
                  </a:lnTo>
                  <a:lnTo>
                    <a:pt x="353059" y="1905000"/>
                  </a:lnTo>
                  <a:lnTo>
                    <a:pt x="312420" y="1922781"/>
                  </a:lnTo>
                  <a:lnTo>
                    <a:pt x="271780" y="1936750"/>
                  </a:lnTo>
                  <a:lnTo>
                    <a:pt x="227330" y="1949450"/>
                  </a:lnTo>
                  <a:lnTo>
                    <a:pt x="182880" y="19570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8" name="Volný tvar 207"/>
            <p:cNvSpPr/>
            <p:nvPr/>
          </p:nvSpPr>
          <p:spPr>
            <a:xfrm>
              <a:off x="5624829" y="8653780"/>
              <a:ext cx="92712" cy="248921"/>
            </a:xfrm>
            <a:custGeom>
              <a:avLst/>
              <a:gdLst/>
              <a:ahLst/>
              <a:cxnLst/>
              <a:rect l="0" t="0" r="0" b="0"/>
              <a:pathLst>
                <a:path w="92712" h="248921">
                  <a:moveTo>
                    <a:pt x="0" y="0"/>
                  </a:moveTo>
                  <a:lnTo>
                    <a:pt x="0" y="31750"/>
                  </a:lnTo>
                  <a:lnTo>
                    <a:pt x="6350" y="66039"/>
                  </a:lnTo>
                  <a:lnTo>
                    <a:pt x="27941" y="128270"/>
                  </a:lnTo>
                  <a:lnTo>
                    <a:pt x="58421" y="191770"/>
                  </a:lnTo>
                  <a:lnTo>
                    <a:pt x="85091" y="248920"/>
                  </a:lnTo>
                  <a:lnTo>
                    <a:pt x="92711" y="248920"/>
                  </a:lnTo>
                  <a:lnTo>
                    <a:pt x="82550" y="217170"/>
                  </a:lnTo>
                  <a:lnTo>
                    <a:pt x="72391" y="182879"/>
                  </a:lnTo>
                  <a:lnTo>
                    <a:pt x="55880" y="113029"/>
                  </a:lnTo>
                  <a:lnTo>
                    <a:pt x="46991" y="80010"/>
                  </a:lnTo>
                  <a:lnTo>
                    <a:pt x="35561" y="49529"/>
                  </a:lnTo>
                  <a:lnTo>
                    <a:pt x="19050" y="228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9" name="Volný tvar 208"/>
            <p:cNvSpPr/>
            <p:nvPr/>
          </p:nvSpPr>
          <p:spPr>
            <a:xfrm>
              <a:off x="5624829" y="9511030"/>
              <a:ext cx="316231" cy="87630"/>
            </a:xfrm>
            <a:custGeom>
              <a:avLst/>
              <a:gdLst/>
              <a:ahLst/>
              <a:cxnLst/>
              <a:rect l="0" t="0" r="0" b="0"/>
              <a:pathLst>
                <a:path w="316231" h="87630">
                  <a:moveTo>
                    <a:pt x="0" y="20320"/>
                  </a:moveTo>
                  <a:lnTo>
                    <a:pt x="7621" y="25400"/>
                  </a:lnTo>
                  <a:lnTo>
                    <a:pt x="22861" y="34289"/>
                  </a:lnTo>
                  <a:lnTo>
                    <a:pt x="39371" y="43179"/>
                  </a:lnTo>
                  <a:lnTo>
                    <a:pt x="59691" y="52070"/>
                  </a:lnTo>
                  <a:lnTo>
                    <a:pt x="109221" y="68579"/>
                  </a:lnTo>
                  <a:lnTo>
                    <a:pt x="161291" y="82550"/>
                  </a:lnTo>
                  <a:lnTo>
                    <a:pt x="187961" y="86360"/>
                  </a:lnTo>
                  <a:lnTo>
                    <a:pt x="213361" y="87629"/>
                  </a:lnTo>
                  <a:lnTo>
                    <a:pt x="234950" y="87629"/>
                  </a:lnTo>
                  <a:lnTo>
                    <a:pt x="254000" y="86360"/>
                  </a:lnTo>
                  <a:lnTo>
                    <a:pt x="269241" y="78739"/>
                  </a:lnTo>
                  <a:lnTo>
                    <a:pt x="279400" y="68579"/>
                  </a:lnTo>
                  <a:lnTo>
                    <a:pt x="285750" y="54610"/>
                  </a:lnTo>
                  <a:lnTo>
                    <a:pt x="283211" y="33020"/>
                  </a:lnTo>
                  <a:lnTo>
                    <a:pt x="307341" y="26670"/>
                  </a:lnTo>
                  <a:lnTo>
                    <a:pt x="316230" y="21589"/>
                  </a:lnTo>
                  <a:lnTo>
                    <a:pt x="316230" y="17779"/>
                  </a:lnTo>
                  <a:lnTo>
                    <a:pt x="307341" y="12700"/>
                  </a:lnTo>
                  <a:lnTo>
                    <a:pt x="290830" y="8889"/>
                  </a:lnTo>
                  <a:lnTo>
                    <a:pt x="266700" y="5079"/>
                  </a:lnTo>
                  <a:lnTo>
                    <a:pt x="237491" y="2539"/>
                  </a:lnTo>
                  <a:lnTo>
                    <a:pt x="205741" y="0"/>
                  </a:lnTo>
                  <a:lnTo>
                    <a:pt x="137161" y="0"/>
                  </a:lnTo>
                  <a:lnTo>
                    <a:pt x="104141" y="0"/>
                  </a:lnTo>
                  <a:lnTo>
                    <a:pt x="71121" y="2539"/>
                  </a:lnTo>
                  <a:lnTo>
                    <a:pt x="44450" y="3810"/>
                  </a:lnTo>
                  <a:lnTo>
                    <a:pt x="22861" y="8889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0" name="Volný tvar 209"/>
            <p:cNvSpPr/>
            <p:nvPr/>
          </p:nvSpPr>
          <p:spPr>
            <a:xfrm>
              <a:off x="5631179" y="8611869"/>
              <a:ext cx="13972" cy="25401"/>
            </a:xfrm>
            <a:custGeom>
              <a:avLst/>
              <a:gdLst/>
              <a:ahLst/>
              <a:cxnLst/>
              <a:rect l="0" t="0" r="0" b="0"/>
              <a:pathLst>
                <a:path w="13972" h="25401">
                  <a:moveTo>
                    <a:pt x="0" y="25400"/>
                  </a:moveTo>
                  <a:lnTo>
                    <a:pt x="13971" y="25400"/>
                  </a:lnTo>
                  <a:lnTo>
                    <a:pt x="13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1" name="Volný tvar 210"/>
            <p:cNvSpPr/>
            <p:nvPr/>
          </p:nvSpPr>
          <p:spPr>
            <a:xfrm>
              <a:off x="5645150" y="8581390"/>
              <a:ext cx="7621" cy="11430"/>
            </a:xfrm>
            <a:custGeom>
              <a:avLst/>
              <a:gdLst/>
              <a:ahLst/>
              <a:cxnLst/>
              <a:rect l="0" t="0" r="0" b="0"/>
              <a:pathLst>
                <a:path w="7621" h="11430">
                  <a:moveTo>
                    <a:pt x="0" y="11429"/>
                  </a:moveTo>
                  <a:lnTo>
                    <a:pt x="6350" y="11429"/>
                  </a:lnTo>
                  <a:lnTo>
                    <a:pt x="7620" y="8890"/>
                  </a:lnTo>
                  <a:lnTo>
                    <a:pt x="7620" y="0"/>
                  </a:lnTo>
                  <a:lnTo>
                    <a:pt x="254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Volný tvar 211"/>
            <p:cNvSpPr/>
            <p:nvPr/>
          </p:nvSpPr>
          <p:spPr>
            <a:xfrm>
              <a:off x="5660390" y="9579609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0" y="3810"/>
                  </a:moveTo>
                  <a:lnTo>
                    <a:pt x="33019" y="44450"/>
                  </a:lnTo>
                  <a:lnTo>
                    <a:pt x="49530" y="64771"/>
                  </a:lnTo>
                  <a:lnTo>
                    <a:pt x="69850" y="82550"/>
                  </a:lnTo>
                  <a:lnTo>
                    <a:pt x="64769" y="71121"/>
                  </a:lnTo>
                  <a:lnTo>
                    <a:pt x="57150" y="57150"/>
                  </a:lnTo>
                  <a:lnTo>
                    <a:pt x="40639" y="26671"/>
                  </a:lnTo>
                  <a:lnTo>
                    <a:pt x="31750" y="12700"/>
                  </a:lnTo>
                  <a:lnTo>
                    <a:pt x="22860" y="3810"/>
                  </a:lnTo>
                  <a:lnTo>
                    <a:pt x="114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3" name="Volný tvar 212"/>
            <p:cNvSpPr/>
            <p:nvPr/>
          </p:nvSpPr>
          <p:spPr>
            <a:xfrm>
              <a:off x="5730240" y="9662159"/>
              <a:ext cx="7620" cy="7622"/>
            </a:xfrm>
            <a:custGeom>
              <a:avLst/>
              <a:gdLst/>
              <a:ahLst/>
              <a:cxnLst/>
              <a:rect l="0" t="0" r="0" b="0"/>
              <a:pathLst>
                <a:path w="7620" h="7622">
                  <a:moveTo>
                    <a:pt x="0" y="7621"/>
                  </a:moveTo>
                  <a:lnTo>
                    <a:pt x="761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4" name="Volný tvar 213"/>
            <p:cNvSpPr/>
            <p:nvPr/>
          </p:nvSpPr>
          <p:spPr>
            <a:xfrm>
              <a:off x="5745479" y="8806180"/>
              <a:ext cx="292101" cy="130811"/>
            </a:xfrm>
            <a:custGeom>
              <a:avLst/>
              <a:gdLst/>
              <a:ahLst/>
              <a:cxnLst/>
              <a:rect l="0" t="0" r="0" b="0"/>
              <a:pathLst>
                <a:path w="292101" h="130811">
                  <a:moveTo>
                    <a:pt x="292100" y="0"/>
                  </a:moveTo>
                  <a:lnTo>
                    <a:pt x="255271" y="8889"/>
                  </a:lnTo>
                  <a:lnTo>
                    <a:pt x="210821" y="19050"/>
                  </a:lnTo>
                  <a:lnTo>
                    <a:pt x="118111" y="46989"/>
                  </a:lnTo>
                  <a:lnTo>
                    <a:pt x="76200" y="64770"/>
                  </a:lnTo>
                  <a:lnTo>
                    <a:pt x="39371" y="83820"/>
                  </a:lnTo>
                  <a:lnTo>
                    <a:pt x="26671" y="92710"/>
                  </a:lnTo>
                  <a:lnTo>
                    <a:pt x="12700" y="105410"/>
                  </a:lnTo>
                  <a:lnTo>
                    <a:pt x="5080" y="118110"/>
                  </a:lnTo>
                  <a:lnTo>
                    <a:pt x="0" y="130810"/>
                  </a:lnTo>
                  <a:lnTo>
                    <a:pt x="43180" y="123189"/>
                  </a:lnTo>
                  <a:lnTo>
                    <a:pt x="85091" y="114300"/>
                  </a:lnTo>
                  <a:lnTo>
                    <a:pt x="129541" y="104139"/>
                  </a:lnTo>
                  <a:lnTo>
                    <a:pt x="172721" y="88900"/>
                  </a:lnTo>
                  <a:lnTo>
                    <a:pt x="210821" y="71120"/>
                  </a:lnTo>
                  <a:lnTo>
                    <a:pt x="243841" y="52070"/>
                  </a:lnTo>
                  <a:lnTo>
                    <a:pt x="271780" y="266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" name="Volný tvar 214"/>
            <p:cNvSpPr/>
            <p:nvPr/>
          </p:nvSpPr>
          <p:spPr>
            <a:xfrm>
              <a:off x="5952490" y="9132569"/>
              <a:ext cx="347981" cy="276862"/>
            </a:xfrm>
            <a:custGeom>
              <a:avLst/>
              <a:gdLst/>
              <a:ahLst/>
              <a:cxnLst/>
              <a:rect l="0" t="0" r="0" b="0"/>
              <a:pathLst>
                <a:path w="347981" h="276862">
                  <a:moveTo>
                    <a:pt x="0" y="173990"/>
                  </a:moveTo>
                  <a:lnTo>
                    <a:pt x="7619" y="186690"/>
                  </a:lnTo>
                  <a:lnTo>
                    <a:pt x="19050" y="194311"/>
                  </a:lnTo>
                  <a:lnTo>
                    <a:pt x="33019" y="196850"/>
                  </a:lnTo>
                  <a:lnTo>
                    <a:pt x="50800" y="199390"/>
                  </a:lnTo>
                  <a:lnTo>
                    <a:pt x="87630" y="199390"/>
                  </a:lnTo>
                  <a:lnTo>
                    <a:pt x="104139" y="200661"/>
                  </a:lnTo>
                  <a:lnTo>
                    <a:pt x="120650" y="204471"/>
                  </a:lnTo>
                  <a:lnTo>
                    <a:pt x="152400" y="220981"/>
                  </a:lnTo>
                  <a:lnTo>
                    <a:pt x="179069" y="240031"/>
                  </a:lnTo>
                  <a:lnTo>
                    <a:pt x="205739" y="260350"/>
                  </a:lnTo>
                  <a:lnTo>
                    <a:pt x="229869" y="273050"/>
                  </a:lnTo>
                  <a:lnTo>
                    <a:pt x="242569" y="276861"/>
                  </a:lnTo>
                  <a:lnTo>
                    <a:pt x="255269" y="276861"/>
                  </a:lnTo>
                  <a:lnTo>
                    <a:pt x="267969" y="273050"/>
                  </a:lnTo>
                  <a:lnTo>
                    <a:pt x="283210" y="264161"/>
                  </a:lnTo>
                  <a:lnTo>
                    <a:pt x="298450" y="251461"/>
                  </a:lnTo>
                  <a:lnTo>
                    <a:pt x="312419" y="233681"/>
                  </a:lnTo>
                  <a:lnTo>
                    <a:pt x="328930" y="208281"/>
                  </a:lnTo>
                  <a:lnTo>
                    <a:pt x="347980" y="177800"/>
                  </a:lnTo>
                  <a:lnTo>
                    <a:pt x="299719" y="179071"/>
                  </a:lnTo>
                  <a:lnTo>
                    <a:pt x="254000" y="168911"/>
                  </a:lnTo>
                  <a:lnTo>
                    <a:pt x="205739" y="151131"/>
                  </a:lnTo>
                  <a:lnTo>
                    <a:pt x="162560" y="127000"/>
                  </a:lnTo>
                  <a:lnTo>
                    <a:pt x="121919" y="96521"/>
                  </a:lnTo>
                  <a:lnTo>
                    <a:pt x="87630" y="64771"/>
                  </a:lnTo>
                  <a:lnTo>
                    <a:pt x="57150" y="31750"/>
                  </a:lnTo>
                  <a:lnTo>
                    <a:pt x="35560" y="0"/>
                  </a:lnTo>
                  <a:lnTo>
                    <a:pt x="27939" y="1271"/>
                  </a:lnTo>
                  <a:lnTo>
                    <a:pt x="22860" y="5081"/>
                  </a:lnTo>
                  <a:lnTo>
                    <a:pt x="11430" y="20321"/>
                  </a:lnTo>
                  <a:lnTo>
                    <a:pt x="7619" y="41911"/>
                  </a:lnTo>
                  <a:lnTo>
                    <a:pt x="3810" y="68581"/>
                  </a:lnTo>
                  <a:lnTo>
                    <a:pt x="2539" y="125731"/>
                  </a:lnTo>
                  <a:lnTo>
                    <a:pt x="2539" y="1524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6" name="Volný tvar 215"/>
            <p:cNvSpPr/>
            <p:nvPr/>
          </p:nvSpPr>
          <p:spPr>
            <a:xfrm>
              <a:off x="5965190" y="9348469"/>
              <a:ext cx="54611" cy="130812"/>
            </a:xfrm>
            <a:custGeom>
              <a:avLst/>
              <a:gdLst/>
              <a:ahLst/>
              <a:cxnLst/>
              <a:rect l="0" t="0" r="0" b="0"/>
              <a:pathLst>
                <a:path w="54611" h="130812">
                  <a:moveTo>
                    <a:pt x="0" y="130811"/>
                  </a:moveTo>
                  <a:lnTo>
                    <a:pt x="13969" y="119381"/>
                  </a:lnTo>
                  <a:lnTo>
                    <a:pt x="22860" y="106681"/>
                  </a:lnTo>
                  <a:lnTo>
                    <a:pt x="38100" y="76200"/>
                  </a:lnTo>
                  <a:lnTo>
                    <a:pt x="46989" y="40640"/>
                  </a:lnTo>
                  <a:lnTo>
                    <a:pt x="54610" y="2540"/>
                  </a:lnTo>
                  <a:lnTo>
                    <a:pt x="43180" y="0"/>
                  </a:lnTo>
                  <a:lnTo>
                    <a:pt x="34289" y="0"/>
                  </a:lnTo>
                  <a:lnTo>
                    <a:pt x="20319" y="6350"/>
                  </a:lnTo>
                  <a:lnTo>
                    <a:pt x="11430" y="21590"/>
                  </a:lnTo>
                  <a:lnTo>
                    <a:pt x="6350" y="40640"/>
                  </a:lnTo>
                  <a:lnTo>
                    <a:pt x="2539" y="62231"/>
                  </a:lnTo>
                  <a:lnTo>
                    <a:pt x="2539" y="87631"/>
                  </a:lnTo>
                  <a:lnTo>
                    <a:pt x="0" y="10922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7" name="Volný tvar 216"/>
            <p:cNvSpPr/>
            <p:nvPr/>
          </p:nvSpPr>
          <p:spPr>
            <a:xfrm>
              <a:off x="5965190" y="9500869"/>
              <a:ext cx="10161" cy="12701"/>
            </a:xfrm>
            <a:custGeom>
              <a:avLst/>
              <a:gdLst/>
              <a:ahLst/>
              <a:cxnLst/>
              <a:rect l="0" t="0" r="0" b="0"/>
              <a:pathLst>
                <a:path w="10161" h="12701">
                  <a:moveTo>
                    <a:pt x="0" y="12700"/>
                  </a:moveTo>
                  <a:lnTo>
                    <a:pt x="7619" y="12700"/>
                  </a:lnTo>
                  <a:lnTo>
                    <a:pt x="10160" y="10161"/>
                  </a:lnTo>
                  <a:lnTo>
                    <a:pt x="7619" y="0"/>
                  </a:lnTo>
                  <a:lnTo>
                    <a:pt x="2539" y="0"/>
                  </a:lnTo>
                  <a:lnTo>
                    <a:pt x="0" y="12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Volný tvar 217"/>
            <p:cNvSpPr/>
            <p:nvPr/>
          </p:nvSpPr>
          <p:spPr>
            <a:xfrm>
              <a:off x="5988050" y="8771890"/>
              <a:ext cx="106680" cy="289561"/>
            </a:xfrm>
            <a:custGeom>
              <a:avLst/>
              <a:gdLst/>
              <a:ahLst/>
              <a:cxnLst/>
              <a:rect l="0" t="0" r="0" b="0"/>
              <a:pathLst>
                <a:path w="106680" h="289561">
                  <a:moveTo>
                    <a:pt x="0" y="289560"/>
                  </a:moveTo>
                  <a:lnTo>
                    <a:pt x="31750" y="222250"/>
                  </a:lnTo>
                  <a:lnTo>
                    <a:pt x="60959" y="151129"/>
                  </a:lnTo>
                  <a:lnTo>
                    <a:pt x="85090" y="77469"/>
                  </a:lnTo>
                  <a:lnTo>
                    <a:pt x="106679" y="0"/>
                  </a:lnTo>
                  <a:lnTo>
                    <a:pt x="49529" y="142240"/>
                  </a:lnTo>
                  <a:lnTo>
                    <a:pt x="24129" y="2133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9" name="Volný tvar 218"/>
            <p:cNvSpPr/>
            <p:nvPr/>
          </p:nvSpPr>
          <p:spPr>
            <a:xfrm>
              <a:off x="6000750" y="8003540"/>
              <a:ext cx="848360" cy="1102361"/>
            </a:xfrm>
            <a:custGeom>
              <a:avLst/>
              <a:gdLst/>
              <a:ahLst/>
              <a:cxnLst/>
              <a:rect l="0" t="0" r="0" b="0"/>
              <a:pathLst>
                <a:path w="848360" h="1102361">
                  <a:moveTo>
                    <a:pt x="0" y="1078229"/>
                  </a:moveTo>
                  <a:lnTo>
                    <a:pt x="19050" y="1069340"/>
                  </a:lnTo>
                  <a:lnTo>
                    <a:pt x="31750" y="1068069"/>
                  </a:lnTo>
                  <a:lnTo>
                    <a:pt x="40640" y="1068069"/>
                  </a:lnTo>
                  <a:lnTo>
                    <a:pt x="45720" y="1073150"/>
                  </a:lnTo>
                  <a:lnTo>
                    <a:pt x="57150" y="1088390"/>
                  </a:lnTo>
                  <a:lnTo>
                    <a:pt x="64770" y="1097279"/>
                  </a:lnTo>
                  <a:lnTo>
                    <a:pt x="76200" y="1102360"/>
                  </a:lnTo>
                  <a:lnTo>
                    <a:pt x="129540" y="1032510"/>
                  </a:lnTo>
                  <a:lnTo>
                    <a:pt x="182879" y="965200"/>
                  </a:lnTo>
                  <a:lnTo>
                    <a:pt x="299720" y="834390"/>
                  </a:lnTo>
                  <a:lnTo>
                    <a:pt x="417829" y="707390"/>
                  </a:lnTo>
                  <a:lnTo>
                    <a:pt x="534669" y="577850"/>
                  </a:lnTo>
                  <a:lnTo>
                    <a:pt x="546100" y="565150"/>
                  </a:lnTo>
                  <a:lnTo>
                    <a:pt x="562609" y="547369"/>
                  </a:lnTo>
                  <a:lnTo>
                    <a:pt x="580390" y="528319"/>
                  </a:lnTo>
                  <a:lnTo>
                    <a:pt x="600709" y="504190"/>
                  </a:lnTo>
                  <a:lnTo>
                    <a:pt x="627380" y="481329"/>
                  </a:lnTo>
                  <a:lnTo>
                    <a:pt x="652780" y="452119"/>
                  </a:lnTo>
                  <a:lnTo>
                    <a:pt x="706119" y="394969"/>
                  </a:lnTo>
                  <a:lnTo>
                    <a:pt x="756919" y="339090"/>
                  </a:lnTo>
                  <a:lnTo>
                    <a:pt x="781050" y="312419"/>
                  </a:lnTo>
                  <a:lnTo>
                    <a:pt x="801369" y="287019"/>
                  </a:lnTo>
                  <a:lnTo>
                    <a:pt x="819150" y="265429"/>
                  </a:lnTo>
                  <a:lnTo>
                    <a:pt x="834390" y="247650"/>
                  </a:lnTo>
                  <a:lnTo>
                    <a:pt x="843280" y="231140"/>
                  </a:lnTo>
                  <a:lnTo>
                    <a:pt x="847090" y="222250"/>
                  </a:lnTo>
                  <a:lnTo>
                    <a:pt x="848359" y="204469"/>
                  </a:lnTo>
                  <a:lnTo>
                    <a:pt x="847090" y="179069"/>
                  </a:lnTo>
                  <a:lnTo>
                    <a:pt x="842009" y="151129"/>
                  </a:lnTo>
                  <a:lnTo>
                    <a:pt x="835659" y="120650"/>
                  </a:lnTo>
                  <a:lnTo>
                    <a:pt x="828040" y="90169"/>
                  </a:lnTo>
                  <a:lnTo>
                    <a:pt x="821690" y="60960"/>
                  </a:lnTo>
                  <a:lnTo>
                    <a:pt x="814069" y="39369"/>
                  </a:lnTo>
                  <a:lnTo>
                    <a:pt x="807719" y="25400"/>
                  </a:lnTo>
                  <a:lnTo>
                    <a:pt x="791209" y="16510"/>
                  </a:lnTo>
                  <a:lnTo>
                    <a:pt x="773430" y="8890"/>
                  </a:lnTo>
                  <a:lnTo>
                    <a:pt x="730250" y="2540"/>
                  </a:lnTo>
                  <a:lnTo>
                    <a:pt x="681990" y="0"/>
                  </a:lnTo>
                  <a:lnTo>
                    <a:pt x="631190" y="5079"/>
                  </a:lnTo>
                  <a:lnTo>
                    <a:pt x="582930" y="13969"/>
                  </a:lnTo>
                  <a:lnTo>
                    <a:pt x="535940" y="25400"/>
                  </a:lnTo>
                  <a:lnTo>
                    <a:pt x="495300" y="38100"/>
                  </a:lnTo>
                  <a:lnTo>
                    <a:pt x="464820" y="53340"/>
                  </a:lnTo>
                  <a:lnTo>
                    <a:pt x="438150" y="68579"/>
                  </a:lnTo>
                  <a:lnTo>
                    <a:pt x="416559" y="87629"/>
                  </a:lnTo>
                  <a:lnTo>
                    <a:pt x="392429" y="111760"/>
                  </a:lnTo>
                  <a:lnTo>
                    <a:pt x="372109" y="138429"/>
                  </a:lnTo>
                  <a:lnTo>
                    <a:pt x="349250" y="168910"/>
                  </a:lnTo>
                  <a:lnTo>
                    <a:pt x="328929" y="200660"/>
                  </a:lnTo>
                  <a:lnTo>
                    <a:pt x="294640" y="270510"/>
                  </a:lnTo>
                  <a:lnTo>
                    <a:pt x="260350" y="346710"/>
                  </a:lnTo>
                  <a:lnTo>
                    <a:pt x="229870" y="421640"/>
                  </a:lnTo>
                  <a:lnTo>
                    <a:pt x="205740" y="491490"/>
                  </a:lnTo>
                  <a:lnTo>
                    <a:pt x="182879" y="556260"/>
                  </a:lnTo>
                  <a:lnTo>
                    <a:pt x="140970" y="687069"/>
                  </a:lnTo>
                  <a:lnTo>
                    <a:pt x="96520" y="821690"/>
                  </a:lnTo>
                  <a:lnTo>
                    <a:pt x="52070" y="953769"/>
                  </a:lnTo>
                  <a:lnTo>
                    <a:pt x="25400" y="10172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0" name="Volný tvar 219"/>
            <p:cNvSpPr/>
            <p:nvPr/>
          </p:nvSpPr>
          <p:spPr>
            <a:xfrm>
              <a:off x="6008370" y="9102090"/>
              <a:ext cx="271781" cy="194311"/>
            </a:xfrm>
            <a:custGeom>
              <a:avLst/>
              <a:gdLst/>
              <a:ahLst/>
              <a:cxnLst/>
              <a:rect l="0" t="0" r="0" b="0"/>
              <a:pathLst>
                <a:path w="271781" h="194311">
                  <a:moveTo>
                    <a:pt x="0" y="0"/>
                  </a:moveTo>
                  <a:lnTo>
                    <a:pt x="0" y="41910"/>
                  </a:lnTo>
                  <a:lnTo>
                    <a:pt x="5080" y="48260"/>
                  </a:lnTo>
                  <a:lnTo>
                    <a:pt x="12700" y="57150"/>
                  </a:lnTo>
                  <a:lnTo>
                    <a:pt x="24130" y="68579"/>
                  </a:lnTo>
                  <a:lnTo>
                    <a:pt x="36830" y="81279"/>
                  </a:lnTo>
                  <a:lnTo>
                    <a:pt x="72389" y="109219"/>
                  </a:lnTo>
                  <a:lnTo>
                    <a:pt x="113030" y="138429"/>
                  </a:lnTo>
                  <a:lnTo>
                    <a:pt x="154939" y="163829"/>
                  </a:lnTo>
                  <a:lnTo>
                    <a:pt x="199389" y="182879"/>
                  </a:lnTo>
                  <a:lnTo>
                    <a:pt x="219709" y="190500"/>
                  </a:lnTo>
                  <a:lnTo>
                    <a:pt x="238759" y="191769"/>
                  </a:lnTo>
                  <a:lnTo>
                    <a:pt x="255270" y="194310"/>
                  </a:lnTo>
                  <a:lnTo>
                    <a:pt x="271780" y="190500"/>
                  </a:lnTo>
                  <a:lnTo>
                    <a:pt x="267970" y="176529"/>
                  </a:lnTo>
                  <a:lnTo>
                    <a:pt x="256539" y="163829"/>
                  </a:lnTo>
                  <a:lnTo>
                    <a:pt x="240030" y="148590"/>
                  </a:lnTo>
                  <a:lnTo>
                    <a:pt x="219709" y="135890"/>
                  </a:lnTo>
                  <a:lnTo>
                    <a:pt x="171450" y="113029"/>
                  </a:lnTo>
                  <a:lnTo>
                    <a:pt x="151130" y="102869"/>
                  </a:lnTo>
                  <a:lnTo>
                    <a:pt x="134620" y="95250"/>
                  </a:lnTo>
                  <a:lnTo>
                    <a:pt x="121920" y="82550"/>
                  </a:lnTo>
                  <a:lnTo>
                    <a:pt x="105409" y="66040"/>
                  </a:lnTo>
                  <a:lnTo>
                    <a:pt x="69850" y="31750"/>
                  </a:lnTo>
                  <a:lnTo>
                    <a:pt x="52070" y="17779"/>
                  </a:lnTo>
                  <a:lnTo>
                    <a:pt x="33020" y="5079"/>
                  </a:lnTo>
                  <a:lnTo>
                    <a:pt x="1650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1" name="Volný tvar 220"/>
            <p:cNvSpPr/>
            <p:nvPr/>
          </p:nvSpPr>
          <p:spPr>
            <a:xfrm>
              <a:off x="6023609" y="9354819"/>
              <a:ext cx="91442" cy="134622"/>
            </a:xfrm>
            <a:custGeom>
              <a:avLst/>
              <a:gdLst/>
              <a:ahLst/>
              <a:cxnLst/>
              <a:rect l="0" t="0" r="0" b="0"/>
              <a:pathLst>
                <a:path w="91442" h="134622">
                  <a:moveTo>
                    <a:pt x="0" y="72390"/>
                  </a:moveTo>
                  <a:lnTo>
                    <a:pt x="2541" y="107950"/>
                  </a:lnTo>
                  <a:lnTo>
                    <a:pt x="6350" y="121921"/>
                  </a:lnTo>
                  <a:lnTo>
                    <a:pt x="10161" y="130811"/>
                  </a:lnTo>
                  <a:lnTo>
                    <a:pt x="16511" y="134621"/>
                  </a:lnTo>
                  <a:lnTo>
                    <a:pt x="25400" y="134621"/>
                  </a:lnTo>
                  <a:lnTo>
                    <a:pt x="36831" y="128271"/>
                  </a:lnTo>
                  <a:lnTo>
                    <a:pt x="49531" y="113031"/>
                  </a:lnTo>
                  <a:lnTo>
                    <a:pt x="50800" y="102871"/>
                  </a:lnTo>
                  <a:lnTo>
                    <a:pt x="50800" y="91440"/>
                  </a:lnTo>
                  <a:lnTo>
                    <a:pt x="49531" y="64771"/>
                  </a:lnTo>
                  <a:lnTo>
                    <a:pt x="50800" y="52071"/>
                  </a:lnTo>
                  <a:lnTo>
                    <a:pt x="57150" y="45721"/>
                  </a:lnTo>
                  <a:lnTo>
                    <a:pt x="69850" y="41911"/>
                  </a:lnTo>
                  <a:lnTo>
                    <a:pt x="81281" y="41911"/>
                  </a:lnTo>
                  <a:lnTo>
                    <a:pt x="91441" y="45721"/>
                  </a:lnTo>
                  <a:lnTo>
                    <a:pt x="90170" y="36831"/>
                  </a:lnTo>
                  <a:lnTo>
                    <a:pt x="86361" y="29211"/>
                  </a:lnTo>
                  <a:lnTo>
                    <a:pt x="74931" y="17781"/>
                  </a:lnTo>
                  <a:lnTo>
                    <a:pt x="62231" y="8890"/>
                  </a:lnTo>
                  <a:lnTo>
                    <a:pt x="49531" y="0"/>
                  </a:lnTo>
                  <a:lnTo>
                    <a:pt x="36831" y="0"/>
                  </a:lnTo>
                  <a:lnTo>
                    <a:pt x="25400" y="2540"/>
                  </a:lnTo>
                  <a:lnTo>
                    <a:pt x="17781" y="3811"/>
                  </a:lnTo>
                  <a:lnTo>
                    <a:pt x="16511" y="7621"/>
                  </a:lnTo>
                  <a:lnTo>
                    <a:pt x="16511" y="11431"/>
                  </a:lnTo>
                  <a:lnTo>
                    <a:pt x="20320" y="16511"/>
                  </a:lnTo>
                  <a:lnTo>
                    <a:pt x="29211" y="20321"/>
                  </a:lnTo>
                  <a:lnTo>
                    <a:pt x="41911" y="24131"/>
                  </a:lnTo>
                  <a:lnTo>
                    <a:pt x="44450" y="38100"/>
                  </a:lnTo>
                  <a:lnTo>
                    <a:pt x="41911" y="48261"/>
                  </a:lnTo>
                  <a:lnTo>
                    <a:pt x="40641" y="59690"/>
                  </a:lnTo>
                  <a:lnTo>
                    <a:pt x="36831" y="67311"/>
                  </a:lnTo>
                  <a:lnTo>
                    <a:pt x="29211" y="72390"/>
                  </a:lnTo>
                  <a:lnTo>
                    <a:pt x="21591" y="76200"/>
                  </a:lnTo>
                  <a:lnTo>
                    <a:pt x="10161" y="762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2" name="Volný tvar 221"/>
            <p:cNvSpPr/>
            <p:nvPr/>
          </p:nvSpPr>
          <p:spPr>
            <a:xfrm>
              <a:off x="6065520" y="8253730"/>
              <a:ext cx="107951" cy="275590"/>
            </a:xfrm>
            <a:custGeom>
              <a:avLst/>
              <a:gdLst/>
              <a:ahLst/>
              <a:cxnLst/>
              <a:rect l="0" t="0" r="0" b="0"/>
              <a:pathLst>
                <a:path w="107951" h="275590">
                  <a:moveTo>
                    <a:pt x="0" y="0"/>
                  </a:moveTo>
                  <a:lnTo>
                    <a:pt x="16509" y="71120"/>
                  </a:lnTo>
                  <a:lnTo>
                    <a:pt x="35559" y="143510"/>
                  </a:lnTo>
                  <a:lnTo>
                    <a:pt x="55880" y="209550"/>
                  </a:lnTo>
                  <a:lnTo>
                    <a:pt x="77470" y="275589"/>
                  </a:lnTo>
                  <a:lnTo>
                    <a:pt x="86359" y="275589"/>
                  </a:lnTo>
                  <a:lnTo>
                    <a:pt x="92709" y="270510"/>
                  </a:lnTo>
                  <a:lnTo>
                    <a:pt x="100330" y="254000"/>
                  </a:lnTo>
                  <a:lnTo>
                    <a:pt x="105409" y="232410"/>
                  </a:lnTo>
                  <a:lnTo>
                    <a:pt x="107950" y="213360"/>
                  </a:lnTo>
                  <a:lnTo>
                    <a:pt x="88900" y="191770"/>
                  </a:lnTo>
                  <a:lnTo>
                    <a:pt x="73659" y="166370"/>
                  </a:lnTo>
                  <a:lnTo>
                    <a:pt x="49530" y="110489"/>
                  </a:lnTo>
                  <a:lnTo>
                    <a:pt x="25400" y="53339"/>
                  </a:lnTo>
                  <a:lnTo>
                    <a:pt x="15239" y="241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3" name="Volný tvar 222"/>
            <p:cNvSpPr/>
            <p:nvPr/>
          </p:nvSpPr>
          <p:spPr>
            <a:xfrm>
              <a:off x="6073140" y="7833359"/>
              <a:ext cx="85090" cy="370842"/>
            </a:xfrm>
            <a:custGeom>
              <a:avLst/>
              <a:gdLst/>
              <a:ahLst/>
              <a:cxnLst/>
              <a:rect l="0" t="0" r="0" b="0"/>
              <a:pathLst>
                <a:path w="85090" h="370842">
                  <a:moveTo>
                    <a:pt x="0" y="370841"/>
                  </a:moveTo>
                  <a:lnTo>
                    <a:pt x="7619" y="370841"/>
                  </a:lnTo>
                  <a:lnTo>
                    <a:pt x="27939" y="279400"/>
                  </a:lnTo>
                  <a:lnTo>
                    <a:pt x="52069" y="190500"/>
                  </a:lnTo>
                  <a:lnTo>
                    <a:pt x="72389" y="99060"/>
                  </a:lnTo>
                  <a:lnTo>
                    <a:pt x="78739" y="49531"/>
                  </a:lnTo>
                  <a:lnTo>
                    <a:pt x="85089" y="0"/>
                  </a:lnTo>
                  <a:lnTo>
                    <a:pt x="57150" y="86360"/>
                  </a:lnTo>
                  <a:lnTo>
                    <a:pt x="35560" y="177800"/>
                  </a:lnTo>
                  <a:lnTo>
                    <a:pt x="15239" y="2730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4" name="Volný tvar 223"/>
            <p:cNvSpPr/>
            <p:nvPr/>
          </p:nvSpPr>
          <p:spPr>
            <a:xfrm>
              <a:off x="6088379" y="8816340"/>
              <a:ext cx="261622" cy="321311"/>
            </a:xfrm>
            <a:custGeom>
              <a:avLst/>
              <a:gdLst/>
              <a:ahLst/>
              <a:cxnLst/>
              <a:rect l="0" t="0" r="0" b="0"/>
              <a:pathLst>
                <a:path w="261622" h="321311">
                  <a:moveTo>
                    <a:pt x="0" y="307340"/>
                  </a:moveTo>
                  <a:lnTo>
                    <a:pt x="8891" y="316229"/>
                  </a:lnTo>
                  <a:lnTo>
                    <a:pt x="16511" y="321310"/>
                  </a:lnTo>
                  <a:lnTo>
                    <a:pt x="25400" y="321310"/>
                  </a:lnTo>
                  <a:lnTo>
                    <a:pt x="34291" y="320040"/>
                  </a:lnTo>
                  <a:lnTo>
                    <a:pt x="53341" y="306069"/>
                  </a:lnTo>
                  <a:lnTo>
                    <a:pt x="71121" y="285750"/>
                  </a:lnTo>
                  <a:lnTo>
                    <a:pt x="107950" y="241300"/>
                  </a:lnTo>
                  <a:lnTo>
                    <a:pt x="128271" y="223519"/>
                  </a:lnTo>
                  <a:lnTo>
                    <a:pt x="148591" y="213360"/>
                  </a:lnTo>
                  <a:lnTo>
                    <a:pt x="207011" y="107950"/>
                  </a:lnTo>
                  <a:lnTo>
                    <a:pt x="236221" y="55879"/>
                  </a:lnTo>
                  <a:lnTo>
                    <a:pt x="261621" y="0"/>
                  </a:lnTo>
                  <a:lnTo>
                    <a:pt x="190500" y="69850"/>
                  </a:lnTo>
                  <a:lnTo>
                    <a:pt x="121921" y="143510"/>
                  </a:lnTo>
                  <a:lnTo>
                    <a:pt x="57150" y="2235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5" name="Volný tvar 224"/>
            <p:cNvSpPr/>
            <p:nvPr/>
          </p:nvSpPr>
          <p:spPr>
            <a:xfrm>
              <a:off x="6094729" y="8750300"/>
              <a:ext cx="7622" cy="13970"/>
            </a:xfrm>
            <a:custGeom>
              <a:avLst/>
              <a:gdLst/>
              <a:ahLst/>
              <a:cxnLst/>
              <a:rect l="0" t="0" r="0" b="0"/>
              <a:pathLst>
                <a:path w="7622" h="13970">
                  <a:moveTo>
                    <a:pt x="0" y="13969"/>
                  </a:moveTo>
                  <a:lnTo>
                    <a:pt x="6350" y="13969"/>
                  </a:lnTo>
                  <a:lnTo>
                    <a:pt x="7621" y="10159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6" name="Volný tvar 225"/>
            <p:cNvSpPr/>
            <p:nvPr/>
          </p:nvSpPr>
          <p:spPr>
            <a:xfrm>
              <a:off x="6094729" y="9535159"/>
              <a:ext cx="16512" cy="33022"/>
            </a:xfrm>
            <a:custGeom>
              <a:avLst/>
              <a:gdLst/>
              <a:ahLst/>
              <a:cxnLst/>
              <a:rect l="0" t="0" r="0" b="0"/>
              <a:pathLst>
                <a:path w="16512" h="33022">
                  <a:moveTo>
                    <a:pt x="0" y="33021"/>
                  </a:moveTo>
                  <a:lnTo>
                    <a:pt x="6350" y="31750"/>
                  </a:lnTo>
                  <a:lnTo>
                    <a:pt x="11430" y="26671"/>
                  </a:lnTo>
                  <a:lnTo>
                    <a:pt x="16511" y="10160"/>
                  </a:lnTo>
                  <a:lnTo>
                    <a:pt x="15241" y="5081"/>
                  </a:lnTo>
                  <a:lnTo>
                    <a:pt x="13971" y="0"/>
                  </a:lnTo>
                  <a:lnTo>
                    <a:pt x="7621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" name="Volný tvar 226"/>
            <p:cNvSpPr/>
            <p:nvPr/>
          </p:nvSpPr>
          <p:spPr>
            <a:xfrm>
              <a:off x="6094729" y="9583419"/>
              <a:ext cx="241301" cy="283212"/>
            </a:xfrm>
            <a:custGeom>
              <a:avLst/>
              <a:gdLst/>
              <a:ahLst/>
              <a:cxnLst/>
              <a:rect l="0" t="0" r="0" b="0"/>
              <a:pathLst>
                <a:path w="241301" h="283212">
                  <a:moveTo>
                    <a:pt x="0" y="67311"/>
                  </a:moveTo>
                  <a:lnTo>
                    <a:pt x="13971" y="105411"/>
                  </a:lnTo>
                  <a:lnTo>
                    <a:pt x="34291" y="140971"/>
                  </a:lnTo>
                  <a:lnTo>
                    <a:pt x="57150" y="175261"/>
                  </a:lnTo>
                  <a:lnTo>
                    <a:pt x="91441" y="204471"/>
                  </a:lnTo>
                  <a:lnTo>
                    <a:pt x="124461" y="229871"/>
                  </a:lnTo>
                  <a:lnTo>
                    <a:pt x="162561" y="251461"/>
                  </a:lnTo>
                  <a:lnTo>
                    <a:pt x="201930" y="269240"/>
                  </a:lnTo>
                  <a:lnTo>
                    <a:pt x="241300" y="283211"/>
                  </a:lnTo>
                  <a:lnTo>
                    <a:pt x="222250" y="240031"/>
                  </a:lnTo>
                  <a:lnTo>
                    <a:pt x="200661" y="200661"/>
                  </a:lnTo>
                  <a:lnTo>
                    <a:pt x="176530" y="165100"/>
                  </a:lnTo>
                  <a:lnTo>
                    <a:pt x="149861" y="129540"/>
                  </a:lnTo>
                  <a:lnTo>
                    <a:pt x="95250" y="62231"/>
                  </a:lnTo>
                  <a:lnTo>
                    <a:pt x="35561" y="0"/>
                  </a:lnTo>
                  <a:lnTo>
                    <a:pt x="34291" y="0"/>
                  </a:lnTo>
                  <a:lnTo>
                    <a:pt x="35561" y="5081"/>
                  </a:lnTo>
                  <a:lnTo>
                    <a:pt x="40641" y="30481"/>
                  </a:lnTo>
                  <a:lnTo>
                    <a:pt x="39371" y="44450"/>
                  </a:lnTo>
                  <a:lnTo>
                    <a:pt x="34291" y="57150"/>
                  </a:lnTo>
                  <a:lnTo>
                    <a:pt x="20321" y="66040"/>
                  </a:lnTo>
                  <a:lnTo>
                    <a:pt x="11430" y="6731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" name="Volný tvar 227"/>
            <p:cNvSpPr/>
            <p:nvPr/>
          </p:nvSpPr>
          <p:spPr>
            <a:xfrm>
              <a:off x="6108700" y="8709659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635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" name="Volný tvar 228"/>
            <p:cNvSpPr/>
            <p:nvPr/>
          </p:nvSpPr>
          <p:spPr>
            <a:xfrm>
              <a:off x="6108700" y="9414509"/>
              <a:ext cx="71121" cy="109222"/>
            </a:xfrm>
            <a:custGeom>
              <a:avLst/>
              <a:gdLst/>
              <a:ahLst/>
              <a:cxnLst/>
              <a:rect l="0" t="0" r="0" b="0"/>
              <a:pathLst>
                <a:path w="71121" h="109222">
                  <a:moveTo>
                    <a:pt x="0" y="109221"/>
                  </a:moveTo>
                  <a:lnTo>
                    <a:pt x="13970" y="109221"/>
                  </a:lnTo>
                  <a:lnTo>
                    <a:pt x="33020" y="87631"/>
                  </a:lnTo>
                  <a:lnTo>
                    <a:pt x="49529" y="66041"/>
                  </a:lnTo>
                  <a:lnTo>
                    <a:pt x="62229" y="40641"/>
                  </a:lnTo>
                  <a:lnTo>
                    <a:pt x="71120" y="8891"/>
                  </a:lnTo>
                  <a:lnTo>
                    <a:pt x="60959" y="3810"/>
                  </a:lnTo>
                  <a:lnTo>
                    <a:pt x="53340" y="0"/>
                  </a:lnTo>
                  <a:lnTo>
                    <a:pt x="38100" y="1271"/>
                  </a:lnTo>
                  <a:lnTo>
                    <a:pt x="26670" y="10160"/>
                  </a:lnTo>
                  <a:lnTo>
                    <a:pt x="20320" y="29210"/>
                  </a:lnTo>
                  <a:lnTo>
                    <a:pt x="12700" y="48260"/>
                  </a:lnTo>
                  <a:lnTo>
                    <a:pt x="8890" y="69850"/>
                  </a:lnTo>
                  <a:lnTo>
                    <a:pt x="2540" y="914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0" name="Volný tvar 229"/>
            <p:cNvSpPr/>
            <p:nvPr/>
          </p:nvSpPr>
          <p:spPr>
            <a:xfrm>
              <a:off x="6130290" y="9044940"/>
              <a:ext cx="120651" cy="156211"/>
            </a:xfrm>
            <a:custGeom>
              <a:avLst/>
              <a:gdLst/>
              <a:ahLst/>
              <a:cxnLst/>
              <a:rect l="0" t="0" r="0" b="0"/>
              <a:pathLst>
                <a:path w="120651" h="156211">
                  <a:moveTo>
                    <a:pt x="0" y="116840"/>
                  </a:moveTo>
                  <a:lnTo>
                    <a:pt x="20319" y="134619"/>
                  </a:lnTo>
                  <a:lnTo>
                    <a:pt x="36830" y="147319"/>
                  </a:lnTo>
                  <a:lnTo>
                    <a:pt x="49530" y="152400"/>
                  </a:lnTo>
                  <a:lnTo>
                    <a:pt x="60960" y="156210"/>
                  </a:lnTo>
                  <a:lnTo>
                    <a:pt x="69850" y="156210"/>
                  </a:lnTo>
                  <a:lnTo>
                    <a:pt x="77469" y="149860"/>
                  </a:lnTo>
                  <a:lnTo>
                    <a:pt x="83819" y="143510"/>
                  </a:lnTo>
                  <a:lnTo>
                    <a:pt x="88900" y="132079"/>
                  </a:lnTo>
                  <a:lnTo>
                    <a:pt x="93980" y="104140"/>
                  </a:lnTo>
                  <a:lnTo>
                    <a:pt x="100330" y="69850"/>
                  </a:lnTo>
                  <a:lnTo>
                    <a:pt x="109219" y="34290"/>
                  </a:lnTo>
                  <a:lnTo>
                    <a:pt x="120650" y="0"/>
                  </a:lnTo>
                  <a:lnTo>
                    <a:pt x="100330" y="8890"/>
                  </a:lnTo>
                  <a:lnTo>
                    <a:pt x="83819" y="21590"/>
                  </a:lnTo>
                  <a:lnTo>
                    <a:pt x="53339" y="520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1" name="Volný tvar 230"/>
            <p:cNvSpPr/>
            <p:nvPr/>
          </p:nvSpPr>
          <p:spPr>
            <a:xfrm>
              <a:off x="6158229" y="7819390"/>
              <a:ext cx="7622" cy="6351"/>
            </a:xfrm>
            <a:custGeom>
              <a:avLst/>
              <a:gdLst/>
              <a:ahLst/>
              <a:cxnLst/>
              <a:rect l="0" t="0" r="0" b="0"/>
              <a:pathLst>
                <a:path w="7622" h="6351">
                  <a:moveTo>
                    <a:pt x="0" y="6350"/>
                  </a:moveTo>
                  <a:lnTo>
                    <a:pt x="762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2" name="Volný tvar 231"/>
            <p:cNvSpPr/>
            <p:nvPr/>
          </p:nvSpPr>
          <p:spPr>
            <a:xfrm>
              <a:off x="6165850" y="8547100"/>
              <a:ext cx="7621" cy="11431"/>
            </a:xfrm>
            <a:custGeom>
              <a:avLst/>
              <a:gdLst/>
              <a:ahLst/>
              <a:cxnLst/>
              <a:rect l="0" t="0" r="0" b="0"/>
              <a:pathLst>
                <a:path w="7621" h="11431">
                  <a:moveTo>
                    <a:pt x="0" y="11430"/>
                  </a:moveTo>
                  <a:lnTo>
                    <a:pt x="5079" y="11430"/>
                  </a:lnTo>
                  <a:lnTo>
                    <a:pt x="7620" y="7619"/>
                  </a:lnTo>
                  <a:lnTo>
                    <a:pt x="7620" y="0"/>
                  </a:lnTo>
                  <a:lnTo>
                    <a:pt x="127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3" name="Volný tvar 232"/>
            <p:cNvSpPr/>
            <p:nvPr/>
          </p:nvSpPr>
          <p:spPr>
            <a:xfrm>
              <a:off x="6173470" y="8522969"/>
              <a:ext cx="6351" cy="13972"/>
            </a:xfrm>
            <a:custGeom>
              <a:avLst/>
              <a:gdLst/>
              <a:ahLst/>
              <a:cxnLst/>
              <a:rect l="0" t="0" r="0" b="0"/>
              <a:pathLst>
                <a:path w="6351" h="13972">
                  <a:moveTo>
                    <a:pt x="0" y="13971"/>
                  </a:moveTo>
                  <a:lnTo>
                    <a:pt x="5080" y="13971"/>
                  </a:lnTo>
                  <a:lnTo>
                    <a:pt x="6350" y="10161"/>
                  </a:lnTo>
                  <a:lnTo>
                    <a:pt x="6350" y="0"/>
                  </a:lnTo>
                  <a:lnTo>
                    <a:pt x="1270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4" name="Volný tvar 233"/>
            <p:cNvSpPr/>
            <p:nvPr/>
          </p:nvSpPr>
          <p:spPr>
            <a:xfrm>
              <a:off x="6179820" y="8506459"/>
              <a:ext cx="6351" cy="10161"/>
            </a:xfrm>
            <a:custGeom>
              <a:avLst/>
              <a:gdLst/>
              <a:ahLst/>
              <a:cxnLst/>
              <a:rect l="0" t="0" r="0" b="0"/>
              <a:pathLst>
                <a:path w="6351" h="10161">
                  <a:moveTo>
                    <a:pt x="0" y="10160"/>
                  </a:moveTo>
                  <a:lnTo>
                    <a:pt x="6350" y="10160"/>
                  </a:lnTo>
                  <a:lnTo>
                    <a:pt x="6350" y="6350"/>
                  </a:lnTo>
                  <a:lnTo>
                    <a:pt x="6350" y="0"/>
                  </a:lnTo>
                  <a:lnTo>
                    <a:pt x="25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5" name="Volný tvar 234"/>
            <p:cNvSpPr/>
            <p:nvPr/>
          </p:nvSpPr>
          <p:spPr>
            <a:xfrm>
              <a:off x="6186170" y="7745730"/>
              <a:ext cx="7621" cy="6351"/>
            </a:xfrm>
            <a:custGeom>
              <a:avLst/>
              <a:gdLst/>
              <a:ahLst/>
              <a:cxnLst/>
              <a:rect l="0" t="0" r="0" b="0"/>
              <a:pathLst>
                <a:path w="7621" h="6351">
                  <a:moveTo>
                    <a:pt x="0" y="6350"/>
                  </a:moveTo>
                  <a:lnTo>
                    <a:pt x="762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6" name="Volný tvar 235"/>
            <p:cNvSpPr/>
            <p:nvPr/>
          </p:nvSpPr>
          <p:spPr>
            <a:xfrm>
              <a:off x="6186170" y="8481059"/>
              <a:ext cx="8890" cy="13972"/>
            </a:xfrm>
            <a:custGeom>
              <a:avLst/>
              <a:gdLst/>
              <a:ahLst/>
              <a:cxnLst/>
              <a:rect l="0" t="0" r="0" b="0"/>
              <a:pathLst>
                <a:path w="8890" h="13972">
                  <a:moveTo>
                    <a:pt x="0" y="13971"/>
                  </a:moveTo>
                  <a:lnTo>
                    <a:pt x="7620" y="13971"/>
                  </a:lnTo>
                  <a:lnTo>
                    <a:pt x="8889" y="10160"/>
                  </a:lnTo>
                  <a:lnTo>
                    <a:pt x="7620" y="0"/>
                  </a:lnTo>
                  <a:lnTo>
                    <a:pt x="127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7" name="Volný tvar 236"/>
            <p:cNvSpPr/>
            <p:nvPr/>
          </p:nvSpPr>
          <p:spPr>
            <a:xfrm>
              <a:off x="6193790" y="8458200"/>
              <a:ext cx="6351" cy="15241"/>
            </a:xfrm>
            <a:custGeom>
              <a:avLst/>
              <a:gdLst/>
              <a:ahLst/>
              <a:cxnLst/>
              <a:rect l="0" t="0" r="0" b="0"/>
              <a:pathLst>
                <a:path w="6351" h="15241">
                  <a:moveTo>
                    <a:pt x="0" y="15240"/>
                  </a:moveTo>
                  <a:lnTo>
                    <a:pt x="6350" y="15240"/>
                  </a:lnTo>
                  <a:lnTo>
                    <a:pt x="6350" y="12700"/>
                  </a:lnTo>
                  <a:lnTo>
                    <a:pt x="6350" y="0"/>
                  </a:lnTo>
                  <a:lnTo>
                    <a:pt x="1269" y="0"/>
                  </a:lnTo>
                  <a:lnTo>
                    <a:pt x="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8" name="Volný tvar 237"/>
            <p:cNvSpPr/>
            <p:nvPr/>
          </p:nvSpPr>
          <p:spPr>
            <a:xfrm>
              <a:off x="6200140" y="8436609"/>
              <a:ext cx="7620" cy="15242"/>
            </a:xfrm>
            <a:custGeom>
              <a:avLst/>
              <a:gdLst/>
              <a:ahLst/>
              <a:cxnLst/>
              <a:rect l="0" t="0" r="0" b="0"/>
              <a:pathLst>
                <a:path w="7620" h="15242">
                  <a:moveTo>
                    <a:pt x="0" y="15241"/>
                  </a:moveTo>
                  <a:lnTo>
                    <a:pt x="7619" y="15241"/>
                  </a:lnTo>
                  <a:lnTo>
                    <a:pt x="7619" y="12700"/>
                  </a:lnTo>
                  <a:lnTo>
                    <a:pt x="7619" y="0"/>
                  </a:lnTo>
                  <a:lnTo>
                    <a:pt x="2539" y="0"/>
                  </a:lnTo>
                  <a:lnTo>
                    <a:pt x="0" y="50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9" name="Volný tvar 238"/>
            <p:cNvSpPr/>
            <p:nvPr/>
          </p:nvSpPr>
          <p:spPr>
            <a:xfrm>
              <a:off x="6207759" y="8416290"/>
              <a:ext cx="7621" cy="16511"/>
            </a:xfrm>
            <a:custGeom>
              <a:avLst/>
              <a:gdLst/>
              <a:ahLst/>
              <a:cxnLst/>
              <a:rect l="0" t="0" r="0" b="0"/>
              <a:pathLst>
                <a:path w="7621" h="16511">
                  <a:moveTo>
                    <a:pt x="0" y="16510"/>
                  </a:moveTo>
                  <a:lnTo>
                    <a:pt x="6350" y="16510"/>
                  </a:lnTo>
                  <a:lnTo>
                    <a:pt x="7620" y="12700"/>
                  </a:lnTo>
                  <a:lnTo>
                    <a:pt x="7620" y="0"/>
                  </a:lnTo>
                  <a:lnTo>
                    <a:pt x="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0" name="Volný tvar 239"/>
            <p:cNvSpPr/>
            <p:nvPr/>
          </p:nvSpPr>
          <p:spPr>
            <a:xfrm>
              <a:off x="6215379" y="8354059"/>
              <a:ext cx="21592" cy="52072"/>
            </a:xfrm>
            <a:custGeom>
              <a:avLst/>
              <a:gdLst/>
              <a:ahLst/>
              <a:cxnLst/>
              <a:rect l="0" t="0" r="0" b="0"/>
              <a:pathLst>
                <a:path w="21592" h="52072">
                  <a:moveTo>
                    <a:pt x="0" y="52071"/>
                  </a:moveTo>
                  <a:lnTo>
                    <a:pt x="8891" y="43181"/>
                  </a:lnTo>
                  <a:lnTo>
                    <a:pt x="15241" y="30481"/>
                  </a:lnTo>
                  <a:lnTo>
                    <a:pt x="20321" y="15241"/>
                  </a:lnTo>
                  <a:lnTo>
                    <a:pt x="21591" y="0"/>
                  </a:lnTo>
                  <a:lnTo>
                    <a:pt x="15241" y="10160"/>
                  </a:lnTo>
                  <a:lnTo>
                    <a:pt x="8891" y="228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1" name="Volný tvar 240"/>
            <p:cNvSpPr/>
            <p:nvPr/>
          </p:nvSpPr>
          <p:spPr>
            <a:xfrm>
              <a:off x="6215379" y="8802369"/>
              <a:ext cx="170181" cy="420372"/>
            </a:xfrm>
            <a:custGeom>
              <a:avLst/>
              <a:gdLst/>
              <a:ahLst/>
              <a:cxnLst/>
              <a:rect l="0" t="0" r="0" b="0"/>
              <a:pathLst>
                <a:path w="170181" h="420372">
                  <a:moveTo>
                    <a:pt x="0" y="414021"/>
                  </a:moveTo>
                  <a:lnTo>
                    <a:pt x="5080" y="420371"/>
                  </a:lnTo>
                  <a:lnTo>
                    <a:pt x="12700" y="420371"/>
                  </a:lnTo>
                  <a:lnTo>
                    <a:pt x="25400" y="414021"/>
                  </a:lnTo>
                  <a:lnTo>
                    <a:pt x="36830" y="396240"/>
                  </a:lnTo>
                  <a:lnTo>
                    <a:pt x="49530" y="373381"/>
                  </a:lnTo>
                  <a:lnTo>
                    <a:pt x="69850" y="320040"/>
                  </a:lnTo>
                  <a:lnTo>
                    <a:pt x="80011" y="295911"/>
                  </a:lnTo>
                  <a:lnTo>
                    <a:pt x="85091" y="279400"/>
                  </a:lnTo>
                  <a:lnTo>
                    <a:pt x="110491" y="213361"/>
                  </a:lnTo>
                  <a:lnTo>
                    <a:pt x="134621" y="147321"/>
                  </a:lnTo>
                  <a:lnTo>
                    <a:pt x="154941" y="74931"/>
                  </a:lnTo>
                  <a:lnTo>
                    <a:pt x="170180" y="0"/>
                  </a:lnTo>
                  <a:lnTo>
                    <a:pt x="158750" y="20321"/>
                  </a:lnTo>
                  <a:lnTo>
                    <a:pt x="146050" y="40640"/>
                  </a:lnTo>
                  <a:lnTo>
                    <a:pt x="114300" y="90171"/>
                  </a:lnTo>
                  <a:lnTo>
                    <a:pt x="85091" y="135890"/>
                  </a:lnTo>
                  <a:lnTo>
                    <a:pt x="72391" y="160021"/>
                  </a:lnTo>
                  <a:lnTo>
                    <a:pt x="64771" y="179071"/>
                  </a:lnTo>
                  <a:lnTo>
                    <a:pt x="55880" y="207011"/>
                  </a:lnTo>
                  <a:lnTo>
                    <a:pt x="48261" y="237490"/>
                  </a:lnTo>
                  <a:lnTo>
                    <a:pt x="36830" y="300990"/>
                  </a:lnTo>
                  <a:lnTo>
                    <a:pt x="31750" y="331471"/>
                  </a:lnTo>
                  <a:lnTo>
                    <a:pt x="24130" y="361950"/>
                  </a:lnTo>
                  <a:lnTo>
                    <a:pt x="12700" y="39116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Volný tvar 241"/>
            <p:cNvSpPr/>
            <p:nvPr/>
          </p:nvSpPr>
          <p:spPr>
            <a:xfrm>
              <a:off x="6236970" y="8204200"/>
              <a:ext cx="63501" cy="149860"/>
            </a:xfrm>
            <a:custGeom>
              <a:avLst/>
              <a:gdLst/>
              <a:ahLst/>
              <a:cxnLst/>
              <a:rect l="0" t="0" r="0" b="0"/>
              <a:pathLst>
                <a:path w="63501" h="149860">
                  <a:moveTo>
                    <a:pt x="0" y="149859"/>
                  </a:moveTo>
                  <a:lnTo>
                    <a:pt x="17780" y="113030"/>
                  </a:lnTo>
                  <a:lnTo>
                    <a:pt x="39370" y="73659"/>
                  </a:lnTo>
                  <a:lnTo>
                    <a:pt x="58420" y="36830"/>
                  </a:lnTo>
                  <a:lnTo>
                    <a:pt x="63500" y="19050"/>
                  </a:lnTo>
                  <a:lnTo>
                    <a:pt x="63500" y="0"/>
                  </a:lnTo>
                  <a:lnTo>
                    <a:pt x="26670" y="69850"/>
                  </a:lnTo>
                  <a:lnTo>
                    <a:pt x="11430" y="1079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3" name="Volný tvar 242"/>
            <p:cNvSpPr/>
            <p:nvPr/>
          </p:nvSpPr>
          <p:spPr>
            <a:xfrm>
              <a:off x="6236970" y="9859009"/>
              <a:ext cx="55881" cy="16511"/>
            </a:xfrm>
            <a:custGeom>
              <a:avLst/>
              <a:gdLst/>
              <a:ahLst/>
              <a:cxnLst/>
              <a:rect l="0" t="0" r="0" b="0"/>
              <a:pathLst>
                <a:path w="55881" h="16511">
                  <a:moveTo>
                    <a:pt x="0" y="8891"/>
                  </a:moveTo>
                  <a:lnTo>
                    <a:pt x="15239" y="11431"/>
                  </a:lnTo>
                  <a:lnTo>
                    <a:pt x="26670" y="12700"/>
                  </a:lnTo>
                  <a:lnTo>
                    <a:pt x="41909" y="16510"/>
                  </a:lnTo>
                  <a:lnTo>
                    <a:pt x="55880" y="16510"/>
                  </a:lnTo>
                  <a:lnTo>
                    <a:pt x="52070" y="12700"/>
                  </a:lnTo>
                  <a:lnTo>
                    <a:pt x="46989" y="8891"/>
                  </a:lnTo>
                  <a:lnTo>
                    <a:pt x="26670" y="0"/>
                  </a:lnTo>
                  <a:lnTo>
                    <a:pt x="17780" y="0"/>
                  </a:lnTo>
                  <a:lnTo>
                    <a:pt x="7620" y="0"/>
                  </a:lnTo>
                  <a:lnTo>
                    <a:pt x="2539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4" name="Volný tvar 243"/>
            <p:cNvSpPr/>
            <p:nvPr/>
          </p:nvSpPr>
          <p:spPr>
            <a:xfrm>
              <a:off x="6264909" y="8277859"/>
              <a:ext cx="581661" cy="988061"/>
            </a:xfrm>
            <a:custGeom>
              <a:avLst/>
              <a:gdLst/>
              <a:ahLst/>
              <a:cxnLst/>
              <a:rect l="0" t="0" r="0" b="0"/>
              <a:pathLst>
                <a:path w="581661" h="988061">
                  <a:moveTo>
                    <a:pt x="0" y="955041"/>
                  </a:moveTo>
                  <a:lnTo>
                    <a:pt x="7620" y="953771"/>
                  </a:lnTo>
                  <a:lnTo>
                    <a:pt x="15241" y="955041"/>
                  </a:lnTo>
                  <a:lnTo>
                    <a:pt x="24131" y="963931"/>
                  </a:lnTo>
                  <a:lnTo>
                    <a:pt x="31750" y="976631"/>
                  </a:lnTo>
                  <a:lnTo>
                    <a:pt x="43181" y="988060"/>
                  </a:lnTo>
                  <a:lnTo>
                    <a:pt x="153670" y="829310"/>
                  </a:lnTo>
                  <a:lnTo>
                    <a:pt x="266700" y="673100"/>
                  </a:lnTo>
                  <a:lnTo>
                    <a:pt x="377191" y="515621"/>
                  </a:lnTo>
                  <a:lnTo>
                    <a:pt x="433071" y="434341"/>
                  </a:lnTo>
                  <a:lnTo>
                    <a:pt x="482600" y="351791"/>
                  </a:lnTo>
                  <a:lnTo>
                    <a:pt x="525781" y="278131"/>
                  </a:lnTo>
                  <a:lnTo>
                    <a:pt x="543560" y="238760"/>
                  </a:lnTo>
                  <a:lnTo>
                    <a:pt x="561341" y="195581"/>
                  </a:lnTo>
                  <a:lnTo>
                    <a:pt x="571500" y="152400"/>
                  </a:lnTo>
                  <a:lnTo>
                    <a:pt x="579121" y="104141"/>
                  </a:lnTo>
                  <a:lnTo>
                    <a:pt x="581660" y="54610"/>
                  </a:lnTo>
                  <a:lnTo>
                    <a:pt x="577850" y="0"/>
                  </a:lnTo>
                  <a:lnTo>
                    <a:pt x="490221" y="90171"/>
                  </a:lnTo>
                  <a:lnTo>
                    <a:pt x="405131" y="185421"/>
                  </a:lnTo>
                  <a:lnTo>
                    <a:pt x="322581" y="278131"/>
                  </a:lnTo>
                  <a:lnTo>
                    <a:pt x="234950" y="368300"/>
                  </a:lnTo>
                  <a:lnTo>
                    <a:pt x="186691" y="415291"/>
                  </a:lnTo>
                  <a:lnTo>
                    <a:pt x="166370" y="441960"/>
                  </a:lnTo>
                  <a:lnTo>
                    <a:pt x="157481" y="458471"/>
                  </a:lnTo>
                  <a:lnTo>
                    <a:pt x="153670" y="476250"/>
                  </a:lnTo>
                  <a:lnTo>
                    <a:pt x="139700" y="541021"/>
                  </a:lnTo>
                  <a:lnTo>
                    <a:pt x="120650" y="603250"/>
                  </a:lnTo>
                  <a:lnTo>
                    <a:pt x="83820" y="721360"/>
                  </a:lnTo>
                  <a:lnTo>
                    <a:pt x="40641" y="8382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5" name="Volný tvar 244"/>
            <p:cNvSpPr/>
            <p:nvPr/>
          </p:nvSpPr>
          <p:spPr>
            <a:xfrm>
              <a:off x="6308090" y="8194040"/>
              <a:ext cx="7620" cy="10161"/>
            </a:xfrm>
            <a:custGeom>
              <a:avLst/>
              <a:gdLst/>
              <a:ahLst/>
              <a:cxnLst/>
              <a:rect l="0" t="0" r="0" b="0"/>
              <a:pathLst>
                <a:path w="7620" h="10161">
                  <a:moveTo>
                    <a:pt x="0" y="10160"/>
                  </a:moveTo>
                  <a:lnTo>
                    <a:pt x="5080" y="10160"/>
                  </a:lnTo>
                  <a:lnTo>
                    <a:pt x="7619" y="8890"/>
                  </a:lnTo>
                  <a:lnTo>
                    <a:pt x="7619" y="0"/>
                  </a:lnTo>
                  <a:lnTo>
                    <a:pt x="1269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Volný tvar 245"/>
            <p:cNvSpPr/>
            <p:nvPr/>
          </p:nvSpPr>
          <p:spPr>
            <a:xfrm>
              <a:off x="6308090" y="9292590"/>
              <a:ext cx="7620" cy="6351"/>
            </a:xfrm>
            <a:custGeom>
              <a:avLst/>
              <a:gdLst/>
              <a:ahLst/>
              <a:cxnLst/>
              <a:rect l="0" t="0" r="0" b="0"/>
              <a:pathLst>
                <a:path w="7620" h="6351">
                  <a:moveTo>
                    <a:pt x="0" y="6350"/>
                  </a:moveTo>
                  <a:lnTo>
                    <a:pt x="761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7" name="Volný tvar 246"/>
            <p:cNvSpPr/>
            <p:nvPr/>
          </p:nvSpPr>
          <p:spPr>
            <a:xfrm>
              <a:off x="6319520" y="8768080"/>
              <a:ext cx="365761" cy="516890"/>
            </a:xfrm>
            <a:custGeom>
              <a:avLst/>
              <a:gdLst/>
              <a:ahLst/>
              <a:cxnLst/>
              <a:rect l="0" t="0" r="0" b="0"/>
              <a:pathLst>
                <a:path w="365761" h="516890">
                  <a:moveTo>
                    <a:pt x="0" y="516889"/>
                  </a:moveTo>
                  <a:lnTo>
                    <a:pt x="99059" y="394970"/>
                  </a:lnTo>
                  <a:lnTo>
                    <a:pt x="191770" y="267970"/>
                  </a:lnTo>
                  <a:lnTo>
                    <a:pt x="280670" y="137160"/>
                  </a:lnTo>
                  <a:lnTo>
                    <a:pt x="365760" y="0"/>
                  </a:lnTo>
                  <a:lnTo>
                    <a:pt x="179070" y="255270"/>
                  </a:lnTo>
                  <a:lnTo>
                    <a:pt x="86359" y="384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8" name="Volný tvar 247"/>
            <p:cNvSpPr/>
            <p:nvPr/>
          </p:nvSpPr>
          <p:spPr>
            <a:xfrm>
              <a:off x="6350000" y="8809990"/>
              <a:ext cx="7621" cy="6351"/>
            </a:xfrm>
            <a:custGeom>
              <a:avLst/>
              <a:gdLst/>
              <a:ahLst/>
              <a:cxnLst/>
              <a:rect l="0" t="0" r="0" b="0"/>
              <a:pathLst>
                <a:path w="7621" h="6351">
                  <a:moveTo>
                    <a:pt x="0" y="6350"/>
                  </a:moveTo>
                  <a:lnTo>
                    <a:pt x="762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9" name="Volný tvar 248"/>
            <p:cNvSpPr/>
            <p:nvPr/>
          </p:nvSpPr>
          <p:spPr>
            <a:xfrm>
              <a:off x="6414770" y="9213850"/>
              <a:ext cx="120650" cy="283210"/>
            </a:xfrm>
            <a:custGeom>
              <a:avLst/>
              <a:gdLst/>
              <a:ahLst/>
              <a:cxnLst/>
              <a:rect l="0" t="0" r="0" b="0"/>
              <a:pathLst>
                <a:path w="120650" h="283210">
                  <a:moveTo>
                    <a:pt x="0" y="0"/>
                  </a:moveTo>
                  <a:lnTo>
                    <a:pt x="16509" y="80009"/>
                  </a:lnTo>
                  <a:lnTo>
                    <a:pt x="27939" y="121919"/>
                  </a:lnTo>
                  <a:lnTo>
                    <a:pt x="43180" y="158750"/>
                  </a:lnTo>
                  <a:lnTo>
                    <a:pt x="59689" y="195580"/>
                  </a:lnTo>
                  <a:lnTo>
                    <a:pt x="77470" y="227330"/>
                  </a:lnTo>
                  <a:lnTo>
                    <a:pt x="97789" y="256540"/>
                  </a:lnTo>
                  <a:lnTo>
                    <a:pt x="120649" y="283209"/>
                  </a:lnTo>
                  <a:lnTo>
                    <a:pt x="116839" y="243840"/>
                  </a:lnTo>
                  <a:lnTo>
                    <a:pt x="105410" y="208280"/>
                  </a:lnTo>
                  <a:lnTo>
                    <a:pt x="92710" y="170180"/>
                  </a:lnTo>
                  <a:lnTo>
                    <a:pt x="74930" y="134619"/>
                  </a:lnTo>
                  <a:lnTo>
                    <a:pt x="36830" y="660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0" name="Volný tvar 249"/>
            <p:cNvSpPr/>
            <p:nvPr/>
          </p:nvSpPr>
          <p:spPr>
            <a:xfrm>
              <a:off x="6515100" y="8008619"/>
              <a:ext cx="12701" cy="8891"/>
            </a:xfrm>
            <a:custGeom>
              <a:avLst/>
              <a:gdLst/>
              <a:ahLst/>
              <a:cxnLst/>
              <a:rect l="0" t="0" r="0" b="0"/>
              <a:pathLst>
                <a:path w="12701" h="8891">
                  <a:moveTo>
                    <a:pt x="0" y="8890"/>
                  </a:moveTo>
                  <a:lnTo>
                    <a:pt x="8890" y="7621"/>
                  </a:lnTo>
                  <a:lnTo>
                    <a:pt x="12700" y="3811"/>
                  </a:lnTo>
                  <a:lnTo>
                    <a:pt x="12700" y="0"/>
                  </a:lnTo>
                  <a:lnTo>
                    <a:pt x="3809" y="2540"/>
                  </a:lnTo>
                  <a:lnTo>
                    <a:pt x="0" y="381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1" name="Volný tvar 250"/>
            <p:cNvSpPr/>
            <p:nvPr/>
          </p:nvSpPr>
          <p:spPr>
            <a:xfrm>
              <a:off x="6543040" y="7994650"/>
              <a:ext cx="49530" cy="13970"/>
            </a:xfrm>
            <a:custGeom>
              <a:avLst/>
              <a:gdLst/>
              <a:ahLst/>
              <a:cxnLst/>
              <a:rect l="0" t="0" r="0" b="0"/>
              <a:pathLst>
                <a:path w="49530" h="13970">
                  <a:moveTo>
                    <a:pt x="0" y="13969"/>
                  </a:moveTo>
                  <a:lnTo>
                    <a:pt x="5079" y="12700"/>
                  </a:lnTo>
                  <a:lnTo>
                    <a:pt x="12700" y="11430"/>
                  </a:lnTo>
                  <a:lnTo>
                    <a:pt x="33019" y="5080"/>
                  </a:lnTo>
                  <a:lnTo>
                    <a:pt x="44450" y="3809"/>
                  </a:lnTo>
                  <a:lnTo>
                    <a:pt x="48260" y="0"/>
                  </a:lnTo>
                  <a:lnTo>
                    <a:pt x="49529" y="0"/>
                  </a:lnTo>
                  <a:lnTo>
                    <a:pt x="41910" y="0"/>
                  </a:lnTo>
                  <a:lnTo>
                    <a:pt x="31750" y="0"/>
                  </a:lnTo>
                  <a:lnTo>
                    <a:pt x="16510" y="3809"/>
                  </a:lnTo>
                  <a:lnTo>
                    <a:pt x="3810" y="76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2" name="Volný tvar 251"/>
            <p:cNvSpPr/>
            <p:nvPr/>
          </p:nvSpPr>
          <p:spPr>
            <a:xfrm>
              <a:off x="6592569" y="9464040"/>
              <a:ext cx="5082" cy="7620"/>
            </a:xfrm>
            <a:custGeom>
              <a:avLst/>
              <a:gdLst/>
              <a:ahLst/>
              <a:cxnLst/>
              <a:rect l="0" t="0" r="0" b="0"/>
              <a:pathLst>
                <a:path w="5082" h="7620">
                  <a:moveTo>
                    <a:pt x="0" y="7619"/>
                  </a:moveTo>
                  <a:lnTo>
                    <a:pt x="508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3" name="Volný tvar 252"/>
            <p:cNvSpPr/>
            <p:nvPr/>
          </p:nvSpPr>
          <p:spPr>
            <a:xfrm>
              <a:off x="6597650" y="9288780"/>
              <a:ext cx="194310" cy="175261"/>
            </a:xfrm>
            <a:custGeom>
              <a:avLst/>
              <a:gdLst/>
              <a:ahLst/>
              <a:cxnLst/>
              <a:rect l="0" t="0" r="0" b="0"/>
              <a:pathLst>
                <a:path w="194310" h="175261">
                  <a:moveTo>
                    <a:pt x="0" y="175260"/>
                  </a:moveTo>
                  <a:lnTo>
                    <a:pt x="52069" y="139700"/>
                  </a:lnTo>
                  <a:lnTo>
                    <a:pt x="100330" y="102870"/>
                  </a:lnTo>
                  <a:lnTo>
                    <a:pt x="194309" y="25400"/>
                  </a:lnTo>
                  <a:lnTo>
                    <a:pt x="194309" y="0"/>
                  </a:lnTo>
                  <a:lnTo>
                    <a:pt x="167640" y="16510"/>
                  </a:lnTo>
                  <a:lnTo>
                    <a:pt x="143509" y="35560"/>
                  </a:lnTo>
                  <a:lnTo>
                    <a:pt x="95250" y="82550"/>
                  </a:lnTo>
                  <a:lnTo>
                    <a:pt x="48259" y="130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4" name="Volný tvar 253"/>
            <p:cNvSpPr/>
            <p:nvPr/>
          </p:nvSpPr>
          <p:spPr>
            <a:xfrm>
              <a:off x="6664959" y="8660130"/>
              <a:ext cx="276861" cy="186690"/>
            </a:xfrm>
            <a:custGeom>
              <a:avLst/>
              <a:gdLst/>
              <a:ahLst/>
              <a:cxnLst/>
              <a:rect l="0" t="0" r="0" b="0"/>
              <a:pathLst>
                <a:path w="276861" h="186690">
                  <a:moveTo>
                    <a:pt x="0" y="186689"/>
                  </a:moveTo>
                  <a:lnTo>
                    <a:pt x="36831" y="172720"/>
                  </a:lnTo>
                  <a:lnTo>
                    <a:pt x="77471" y="156210"/>
                  </a:lnTo>
                  <a:lnTo>
                    <a:pt x="121921" y="138429"/>
                  </a:lnTo>
                  <a:lnTo>
                    <a:pt x="166371" y="119379"/>
                  </a:lnTo>
                  <a:lnTo>
                    <a:pt x="207010" y="95250"/>
                  </a:lnTo>
                  <a:lnTo>
                    <a:pt x="240031" y="68579"/>
                  </a:lnTo>
                  <a:lnTo>
                    <a:pt x="252731" y="54610"/>
                  </a:lnTo>
                  <a:lnTo>
                    <a:pt x="264160" y="38100"/>
                  </a:lnTo>
                  <a:lnTo>
                    <a:pt x="271781" y="20320"/>
                  </a:lnTo>
                  <a:lnTo>
                    <a:pt x="276860" y="0"/>
                  </a:lnTo>
                  <a:lnTo>
                    <a:pt x="210821" y="49529"/>
                  </a:lnTo>
                  <a:lnTo>
                    <a:pt x="142241" y="93979"/>
                  </a:lnTo>
                  <a:lnTo>
                    <a:pt x="72391" y="137160"/>
                  </a:lnTo>
                  <a:lnTo>
                    <a:pt x="0" y="1765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5" name="Volný tvar 254"/>
            <p:cNvSpPr/>
            <p:nvPr/>
          </p:nvSpPr>
          <p:spPr>
            <a:xfrm>
              <a:off x="6685280" y="8757919"/>
              <a:ext cx="7621" cy="10162"/>
            </a:xfrm>
            <a:custGeom>
              <a:avLst/>
              <a:gdLst/>
              <a:ahLst/>
              <a:cxnLst/>
              <a:rect l="0" t="0" r="0" b="0"/>
              <a:pathLst>
                <a:path w="7621" h="10162">
                  <a:moveTo>
                    <a:pt x="0" y="10161"/>
                  </a:moveTo>
                  <a:lnTo>
                    <a:pt x="5079" y="10161"/>
                  </a:lnTo>
                  <a:lnTo>
                    <a:pt x="7620" y="8890"/>
                  </a:lnTo>
                  <a:lnTo>
                    <a:pt x="7620" y="0"/>
                  </a:lnTo>
                  <a:lnTo>
                    <a:pt x="1270" y="0"/>
                  </a:lnTo>
                  <a:lnTo>
                    <a:pt x="0" y="12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6" name="Volný tvar 255"/>
            <p:cNvSpPr/>
            <p:nvPr/>
          </p:nvSpPr>
          <p:spPr>
            <a:xfrm>
              <a:off x="6692900" y="8746490"/>
              <a:ext cx="5081" cy="11430"/>
            </a:xfrm>
            <a:custGeom>
              <a:avLst/>
              <a:gdLst/>
              <a:ahLst/>
              <a:cxnLst/>
              <a:rect l="0" t="0" r="0" b="0"/>
              <a:pathLst>
                <a:path w="5081" h="11430">
                  <a:moveTo>
                    <a:pt x="0" y="11429"/>
                  </a:moveTo>
                  <a:lnTo>
                    <a:pt x="5080" y="11429"/>
                  </a:lnTo>
                  <a:lnTo>
                    <a:pt x="5080" y="8890"/>
                  </a:lnTo>
                  <a:lnTo>
                    <a:pt x="5080" y="0"/>
                  </a:lnTo>
                  <a:lnTo>
                    <a:pt x="1269" y="0"/>
                  </a:lnTo>
                  <a:lnTo>
                    <a:pt x="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7" name="Volný tvar 256"/>
            <p:cNvSpPr/>
            <p:nvPr/>
          </p:nvSpPr>
          <p:spPr>
            <a:xfrm>
              <a:off x="6697980" y="8736330"/>
              <a:ext cx="8890" cy="10161"/>
            </a:xfrm>
            <a:custGeom>
              <a:avLst/>
              <a:gdLst/>
              <a:ahLst/>
              <a:cxnLst/>
              <a:rect l="0" t="0" r="0" b="0"/>
              <a:pathLst>
                <a:path w="8890" h="10161">
                  <a:moveTo>
                    <a:pt x="0" y="10160"/>
                  </a:moveTo>
                  <a:lnTo>
                    <a:pt x="7620" y="10160"/>
                  </a:lnTo>
                  <a:lnTo>
                    <a:pt x="8889" y="8889"/>
                  </a:lnTo>
                  <a:lnTo>
                    <a:pt x="8889" y="0"/>
                  </a:lnTo>
                  <a:lnTo>
                    <a:pt x="2539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8" name="Volný tvar 257"/>
            <p:cNvSpPr/>
            <p:nvPr/>
          </p:nvSpPr>
          <p:spPr>
            <a:xfrm>
              <a:off x="6706869" y="8571230"/>
              <a:ext cx="99062" cy="165101"/>
            </a:xfrm>
            <a:custGeom>
              <a:avLst/>
              <a:gdLst/>
              <a:ahLst/>
              <a:cxnLst/>
              <a:rect l="0" t="0" r="0" b="0"/>
              <a:pathLst>
                <a:path w="99062" h="165101">
                  <a:moveTo>
                    <a:pt x="0" y="165100"/>
                  </a:moveTo>
                  <a:lnTo>
                    <a:pt x="26671" y="127000"/>
                  </a:lnTo>
                  <a:lnTo>
                    <a:pt x="54611" y="87629"/>
                  </a:lnTo>
                  <a:lnTo>
                    <a:pt x="78740" y="44450"/>
                  </a:lnTo>
                  <a:lnTo>
                    <a:pt x="99061" y="0"/>
                  </a:lnTo>
                  <a:lnTo>
                    <a:pt x="46990" y="80010"/>
                  </a:lnTo>
                  <a:lnTo>
                    <a:pt x="20321" y="1219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9" name="Volný tvar 258"/>
            <p:cNvSpPr/>
            <p:nvPr/>
          </p:nvSpPr>
          <p:spPr>
            <a:xfrm>
              <a:off x="6734809" y="7976869"/>
              <a:ext cx="27942" cy="17782"/>
            </a:xfrm>
            <a:custGeom>
              <a:avLst/>
              <a:gdLst/>
              <a:ahLst/>
              <a:cxnLst/>
              <a:rect l="0" t="0" r="0" b="0"/>
              <a:pathLst>
                <a:path w="27942" h="17782">
                  <a:moveTo>
                    <a:pt x="0" y="10161"/>
                  </a:moveTo>
                  <a:lnTo>
                    <a:pt x="15241" y="13971"/>
                  </a:lnTo>
                  <a:lnTo>
                    <a:pt x="24131" y="17781"/>
                  </a:lnTo>
                  <a:lnTo>
                    <a:pt x="27941" y="16511"/>
                  </a:lnTo>
                  <a:lnTo>
                    <a:pt x="27941" y="13971"/>
                  </a:lnTo>
                  <a:lnTo>
                    <a:pt x="24131" y="8890"/>
                  </a:lnTo>
                  <a:lnTo>
                    <a:pt x="19050" y="0"/>
                  </a:lnTo>
                  <a:lnTo>
                    <a:pt x="6350" y="3811"/>
                  </a:lnTo>
                  <a:lnTo>
                    <a:pt x="0" y="508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0" name="Volný tvar 259"/>
            <p:cNvSpPr/>
            <p:nvPr/>
          </p:nvSpPr>
          <p:spPr>
            <a:xfrm>
              <a:off x="6798309" y="7980680"/>
              <a:ext cx="93982" cy="521971"/>
            </a:xfrm>
            <a:custGeom>
              <a:avLst/>
              <a:gdLst/>
              <a:ahLst/>
              <a:cxnLst/>
              <a:rect l="0" t="0" r="0" b="0"/>
              <a:pathLst>
                <a:path w="93982" h="521971">
                  <a:moveTo>
                    <a:pt x="0" y="0"/>
                  </a:moveTo>
                  <a:lnTo>
                    <a:pt x="17781" y="25400"/>
                  </a:lnTo>
                  <a:lnTo>
                    <a:pt x="30481" y="49529"/>
                  </a:lnTo>
                  <a:lnTo>
                    <a:pt x="41910" y="80010"/>
                  </a:lnTo>
                  <a:lnTo>
                    <a:pt x="49531" y="113029"/>
                  </a:lnTo>
                  <a:lnTo>
                    <a:pt x="54610" y="147320"/>
                  </a:lnTo>
                  <a:lnTo>
                    <a:pt x="60960" y="182879"/>
                  </a:lnTo>
                  <a:lnTo>
                    <a:pt x="64771" y="257810"/>
                  </a:lnTo>
                  <a:lnTo>
                    <a:pt x="57150" y="257810"/>
                  </a:lnTo>
                  <a:lnTo>
                    <a:pt x="62231" y="330200"/>
                  </a:lnTo>
                  <a:lnTo>
                    <a:pt x="62231" y="396239"/>
                  </a:lnTo>
                  <a:lnTo>
                    <a:pt x="54610" y="459739"/>
                  </a:lnTo>
                  <a:lnTo>
                    <a:pt x="44450" y="521970"/>
                  </a:lnTo>
                  <a:lnTo>
                    <a:pt x="58421" y="492760"/>
                  </a:lnTo>
                  <a:lnTo>
                    <a:pt x="72391" y="462279"/>
                  </a:lnTo>
                  <a:lnTo>
                    <a:pt x="81281" y="430529"/>
                  </a:lnTo>
                  <a:lnTo>
                    <a:pt x="88900" y="396239"/>
                  </a:lnTo>
                  <a:lnTo>
                    <a:pt x="93981" y="327660"/>
                  </a:lnTo>
                  <a:lnTo>
                    <a:pt x="92710" y="256539"/>
                  </a:lnTo>
                  <a:lnTo>
                    <a:pt x="82550" y="186689"/>
                  </a:lnTo>
                  <a:lnTo>
                    <a:pt x="66041" y="119379"/>
                  </a:lnTo>
                  <a:lnTo>
                    <a:pt x="45721" y="55879"/>
                  </a:lnTo>
                  <a:lnTo>
                    <a:pt x="2159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1" name="Volný tvar 260"/>
            <p:cNvSpPr/>
            <p:nvPr/>
          </p:nvSpPr>
          <p:spPr>
            <a:xfrm>
              <a:off x="6805930" y="8555990"/>
              <a:ext cx="6351" cy="11430"/>
            </a:xfrm>
            <a:custGeom>
              <a:avLst/>
              <a:gdLst/>
              <a:ahLst/>
              <a:cxnLst/>
              <a:rect l="0" t="0" r="0" b="0"/>
              <a:pathLst>
                <a:path w="6351" h="11430">
                  <a:moveTo>
                    <a:pt x="0" y="11429"/>
                  </a:moveTo>
                  <a:lnTo>
                    <a:pt x="5079" y="11429"/>
                  </a:lnTo>
                  <a:lnTo>
                    <a:pt x="6350" y="8890"/>
                  </a:lnTo>
                  <a:lnTo>
                    <a:pt x="6350" y="2540"/>
                  </a:lnTo>
                  <a:lnTo>
                    <a:pt x="1270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2" name="Volný tvar 261"/>
            <p:cNvSpPr/>
            <p:nvPr/>
          </p:nvSpPr>
          <p:spPr>
            <a:xfrm>
              <a:off x="6812280" y="7594600"/>
              <a:ext cx="214630" cy="382270"/>
            </a:xfrm>
            <a:custGeom>
              <a:avLst/>
              <a:gdLst/>
              <a:ahLst/>
              <a:cxnLst/>
              <a:rect l="0" t="0" r="0" b="0"/>
              <a:pathLst>
                <a:path w="214630" h="382270">
                  <a:moveTo>
                    <a:pt x="0" y="361950"/>
                  </a:moveTo>
                  <a:lnTo>
                    <a:pt x="10160" y="360680"/>
                  </a:lnTo>
                  <a:lnTo>
                    <a:pt x="15239" y="361950"/>
                  </a:lnTo>
                  <a:lnTo>
                    <a:pt x="19050" y="370840"/>
                  </a:lnTo>
                  <a:lnTo>
                    <a:pt x="24129" y="379730"/>
                  </a:lnTo>
                  <a:lnTo>
                    <a:pt x="27939" y="382269"/>
                  </a:lnTo>
                  <a:lnTo>
                    <a:pt x="35560" y="382269"/>
                  </a:lnTo>
                  <a:lnTo>
                    <a:pt x="55879" y="331469"/>
                  </a:lnTo>
                  <a:lnTo>
                    <a:pt x="78739" y="285750"/>
                  </a:lnTo>
                  <a:lnTo>
                    <a:pt x="124460" y="190500"/>
                  </a:lnTo>
                  <a:lnTo>
                    <a:pt x="172720" y="96519"/>
                  </a:lnTo>
                  <a:lnTo>
                    <a:pt x="194310" y="48259"/>
                  </a:lnTo>
                  <a:lnTo>
                    <a:pt x="214629" y="0"/>
                  </a:lnTo>
                  <a:lnTo>
                    <a:pt x="105410" y="177800"/>
                  </a:lnTo>
                  <a:lnTo>
                    <a:pt x="52070" y="2692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3" name="Volný tvar 262"/>
            <p:cNvSpPr/>
            <p:nvPr/>
          </p:nvSpPr>
          <p:spPr>
            <a:xfrm>
              <a:off x="6812280" y="8519159"/>
              <a:ext cx="22861" cy="39372"/>
            </a:xfrm>
            <a:custGeom>
              <a:avLst/>
              <a:gdLst/>
              <a:ahLst/>
              <a:cxnLst/>
              <a:rect l="0" t="0" r="0" b="0"/>
              <a:pathLst>
                <a:path w="22861" h="39372">
                  <a:moveTo>
                    <a:pt x="0" y="39371"/>
                  </a:moveTo>
                  <a:lnTo>
                    <a:pt x="3810" y="36831"/>
                  </a:lnTo>
                  <a:lnTo>
                    <a:pt x="7620" y="35560"/>
                  </a:lnTo>
                  <a:lnTo>
                    <a:pt x="11429" y="26671"/>
                  </a:lnTo>
                  <a:lnTo>
                    <a:pt x="15239" y="17781"/>
                  </a:lnTo>
                  <a:lnTo>
                    <a:pt x="19050" y="13971"/>
                  </a:lnTo>
                  <a:lnTo>
                    <a:pt x="22860" y="13971"/>
                  </a:lnTo>
                  <a:lnTo>
                    <a:pt x="20320" y="3810"/>
                  </a:lnTo>
                  <a:lnTo>
                    <a:pt x="19050" y="0"/>
                  </a:lnTo>
                  <a:lnTo>
                    <a:pt x="15239" y="1271"/>
                  </a:lnTo>
                  <a:lnTo>
                    <a:pt x="11429" y="8891"/>
                  </a:lnTo>
                  <a:lnTo>
                    <a:pt x="3810" y="24131"/>
                  </a:lnTo>
                  <a:lnTo>
                    <a:pt x="0" y="31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4" name="Volný tvar 263"/>
            <p:cNvSpPr/>
            <p:nvPr/>
          </p:nvSpPr>
          <p:spPr>
            <a:xfrm>
              <a:off x="6819900" y="9246869"/>
              <a:ext cx="15241" cy="21591"/>
            </a:xfrm>
            <a:custGeom>
              <a:avLst/>
              <a:gdLst/>
              <a:ahLst/>
              <a:cxnLst/>
              <a:rect l="0" t="0" r="0" b="0"/>
              <a:pathLst>
                <a:path w="15241" h="21591">
                  <a:moveTo>
                    <a:pt x="0" y="21590"/>
                  </a:moveTo>
                  <a:lnTo>
                    <a:pt x="11430" y="15240"/>
                  </a:lnTo>
                  <a:lnTo>
                    <a:pt x="15240" y="10161"/>
                  </a:lnTo>
                  <a:lnTo>
                    <a:pt x="15240" y="0"/>
                  </a:lnTo>
                  <a:lnTo>
                    <a:pt x="7619" y="2540"/>
                  </a:lnTo>
                  <a:lnTo>
                    <a:pt x="3809" y="762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5" name="Volný tvar 264"/>
            <p:cNvSpPr/>
            <p:nvPr/>
          </p:nvSpPr>
          <p:spPr>
            <a:xfrm>
              <a:off x="6832600" y="8506459"/>
              <a:ext cx="10160" cy="12701"/>
            </a:xfrm>
            <a:custGeom>
              <a:avLst/>
              <a:gdLst/>
              <a:ahLst/>
              <a:cxnLst/>
              <a:rect l="0" t="0" r="0" b="0"/>
              <a:pathLst>
                <a:path w="10160" h="12701">
                  <a:moveTo>
                    <a:pt x="2540" y="12700"/>
                  </a:moveTo>
                  <a:lnTo>
                    <a:pt x="7619" y="12700"/>
                  </a:lnTo>
                  <a:lnTo>
                    <a:pt x="10159" y="10160"/>
                  </a:lnTo>
                  <a:lnTo>
                    <a:pt x="10159" y="0"/>
                  </a:lnTo>
                  <a:lnTo>
                    <a:pt x="2540" y="0"/>
                  </a:lnTo>
                  <a:lnTo>
                    <a:pt x="0" y="12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6" name="Volný tvar 265"/>
            <p:cNvSpPr/>
            <p:nvPr/>
          </p:nvSpPr>
          <p:spPr>
            <a:xfrm>
              <a:off x="6958330" y="8263890"/>
              <a:ext cx="274321" cy="400051"/>
            </a:xfrm>
            <a:custGeom>
              <a:avLst/>
              <a:gdLst/>
              <a:ahLst/>
              <a:cxnLst/>
              <a:rect l="0" t="0" r="0" b="0"/>
              <a:pathLst>
                <a:path w="274321" h="400051">
                  <a:moveTo>
                    <a:pt x="0" y="400050"/>
                  </a:moveTo>
                  <a:lnTo>
                    <a:pt x="27939" y="373379"/>
                  </a:lnTo>
                  <a:lnTo>
                    <a:pt x="54610" y="344169"/>
                  </a:lnTo>
                  <a:lnTo>
                    <a:pt x="101600" y="276860"/>
                  </a:lnTo>
                  <a:lnTo>
                    <a:pt x="148589" y="204469"/>
                  </a:lnTo>
                  <a:lnTo>
                    <a:pt x="193039" y="134619"/>
                  </a:lnTo>
                  <a:lnTo>
                    <a:pt x="217170" y="104140"/>
                  </a:lnTo>
                  <a:lnTo>
                    <a:pt x="241300" y="73660"/>
                  </a:lnTo>
                  <a:lnTo>
                    <a:pt x="261620" y="39369"/>
                  </a:lnTo>
                  <a:lnTo>
                    <a:pt x="269239" y="21590"/>
                  </a:lnTo>
                  <a:lnTo>
                    <a:pt x="274320" y="0"/>
                  </a:lnTo>
                  <a:lnTo>
                    <a:pt x="259079" y="0"/>
                  </a:lnTo>
                  <a:lnTo>
                    <a:pt x="229870" y="52069"/>
                  </a:lnTo>
                  <a:lnTo>
                    <a:pt x="196850" y="102869"/>
                  </a:lnTo>
                  <a:lnTo>
                    <a:pt x="129539" y="199390"/>
                  </a:lnTo>
                  <a:lnTo>
                    <a:pt x="63500" y="298450"/>
                  </a:lnTo>
                  <a:lnTo>
                    <a:pt x="30479" y="34797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7" name="Volný tvar 266"/>
            <p:cNvSpPr/>
            <p:nvPr/>
          </p:nvSpPr>
          <p:spPr>
            <a:xfrm>
              <a:off x="7026909" y="7555230"/>
              <a:ext cx="20322" cy="39371"/>
            </a:xfrm>
            <a:custGeom>
              <a:avLst/>
              <a:gdLst/>
              <a:ahLst/>
              <a:cxnLst/>
              <a:rect l="0" t="0" r="0" b="0"/>
              <a:pathLst>
                <a:path w="20322" h="39371">
                  <a:moveTo>
                    <a:pt x="0" y="39370"/>
                  </a:moveTo>
                  <a:lnTo>
                    <a:pt x="6350" y="31750"/>
                  </a:lnTo>
                  <a:lnTo>
                    <a:pt x="12700" y="22860"/>
                  </a:lnTo>
                  <a:lnTo>
                    <a:pt x="20321" y="0"/>
                  </a:lnTo>
                  <a:lnTo>
                    <a:pt x="12700" y="8889"/>
                  </a:lnTo>
                  <a:lnTo>
                    <a:pt x="6350" y="152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8" name="Volný tvar 267"/>
            <p:cNvSpPr/>
            <p:nvPr/>
          </p:nvSpPr>
          <p:spPr>
            <a:xfrm>
              <a:off x="7047230" y="7543800"/>
              <a:ext cx="7621" cy="12701"/>
            </a:xfrm>
            <a:custGeom>
              <a:avLst/>
              <a:gdLst/>
              <a:ahLst/>
              <a:cxnLst/>
              <a:rect l="0" t="0" r="0" b="0"/>
              <a:pathLst>
                <a:path w="7621" h="12701">
                  <a:moveTo>
                    <a:pt x="0" y="11430"/>
                  </a:moveTo>
                  <a:lnTo>
                    <a:pt x="6350" y="12700"/>
                  </a:lnTo>
                  <a:lnTo>
                    <a:pt x="7620" y="11430"/>
                  </a:lnTo>
                  <a:lnTo>
                    <a:pt x="7620" y="2540"/>
                  </a:lnTo>
                  <a:lnTo>
                    <a:pt x="2539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9" name="Volný tvar 268"/>
            <p:cNvSpPr/>
            <p:nvPr/>
          </p:nvSpPr>
          <p:spPr>
            <a:xfrm>
              <a:off x="7054850" y="7534909"/>
              <a:ext cx="7620" cy="11432"/>
            </a:xfrm>
            <a:custGeom>
              <a:avLst/>
              <a:gdLst/>
              <a:ahLst/>
              <a:cxnLst/>
              <a:rect l="0" t="0" r="0" b="0"/>
              <a:pathLst>
                <a:path w="7620" h="11432">
                  <a:moveTo>
                    <a:pt x="0" y="11431"/>
                  </a:moveTo>
                  <a:lnTo>
                    <a:pt x="5080" y="11431"/>
                  </a:lnTo>
                  <a:lnTo>
                    <a:pt x="7619" y="8891"/>
                  </a:lnTo>
                  <a:lnTo>
                    <a:pt x="7619" y="0"/>
                  </a:lnTo>
                  <a:lnTo>
                    <a:pt x="2540" y="0"/>
                  </a:lnTo>
                  <a:lnTo>
                    <a:pt x="0" y="25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0" name="Volný tvar 269"/>
            <p:cNvSpPr/>
            <p:nvPr/>
          </p:nvSpPr>
          <p:spPr>
            <a:xfrm>
              <a:off x="7062469" y="7517130"/>
              <a:ext cx="7622" cy="11430"/>
            </a:xfrm>
            <a:custGeom>
              <a:avLst/>
              <a:gdLst/>
              <a:ahLst/>
              <a:cxnLst/>
              <a:rect l="0" t="0" r="0" b="0"/>
              <a:pathLst>
                <a:path w="7622" h="11430">
                  <a:moveTo>
                    <a:pt x="0" y="11429"/>
                  </a:moveTo>
                  <a:lnTo>
                    <a:pt x="5081" y="11429"/>
                  </a:lnTo>
                  <a:lnTo>
                    <a:pt x="7621" y="8889"/>
                  </a:lnTo>
                  <a:lnTo>
                    <a:pt x="5081" y="0"/>
                  </a:lnTo>
                  <a:lnTo>
                    <a:pt x="1271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1" name="Volný tvar 270"/>
            <p:cNvSpPr/>
            <p:nvPr/>
          </p:nvSpPr>
          <p:spPr>
            <a:xfrm>
              <a:off x="7067550" y="7503159"/>
              <a:ext cx="10160" cy="12701"/>
            </a:xfrm>
            <a:custGeom>
              <a:avLst/>
              <a:gdLst/>
              <a:ahLst/>
              <a:cxnLst/>
              <a:rect l="0" t="0" r="0" b="0"/>
              <a:pathLst>
                <a:path w="10160" h="12701">
                  <a:moveTo>
                    <a:pt x="0" y="10160"/>
                  </a:moveTo>
                  <a:lnTo>
                    <a:pt x="7619" y="12700"/>
                  </a:lnTo>
                  <a:lnTo>
                    <a:pt x="10159" y="8891"/>
                  </a:lnTo>
                  <a:lnTo>
                    <a:pt x="10159" y="1271"/>
                  </a:lnTo>
                  <a:lnTo>
                    <a:pt x="3809" y="0"/>
                  </a:lnTo>
                  <a:lnTo>
                    <a:pt x="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2" name="Volný tvar 271"/>
            <p:cNvSpPr/>
            <p:nvPr/>
          </p:nvSpPr>
          <p:spPr>
            <a:xfrm>
              <a:off x="7077709" y="7490459"/>
              <a:ext cx="5082" cy="10161"/>
            </a:xfrm>
            <a:custGeom>
              <a:avLst/>
              <a:gdLst/>
              <a:ahLst/>
              <a:cxnLst/>
              <a:rect l="0" t="0" r="0" b="0"/>
              <a:pathLst>
                <a:path w="5082" h="10161">
                  <a:moveTo>
                    <a:pt x="0" y="10160"/>
                  </a:moveTo>
                  <a:lnTo>
                    <a:pt x="3810" y="10160"/>
                  </a:lnTo>
                  <a:lnTo>
                    <a:pt x="5081" y="8891"/>
                  </a:lnTo>
                  <a:lnTo>
                    <a:pt x="5081" y="0"/>
                  </a:lnTo>
                  <a:lnTo>
                    <a:pt x="0" y="0"/>
                  </a:lnTo>
                  <a:lnTo>
                    <a:pt x="0" y="12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3" name="Volný tvar 272"/>
            <p:cNvSpPr/>
            <p:nvPr/>
          </p:nvSpPr>
          <p:spPr>
            <a:xfrm>
              <a:off x="7082790" y="7479030"/>
              <a:ext cx="7620" cy="7621"/>
            </a:xfrm>
            <a:custGeom>
              <a:avLst/>
              <a:gdLst/>
              <a:ahLst/>
              <a:cxnLst/>
              <a:rect l="0" t="0" r="0" b="0"/>
              <a:pathLst>
                <a:path w="7620" h="7621">
                  <a:moveTo>
                    <a:pt x="0" y="7620"/>
                  </a:moveTo>
                  <a:lnTo>
                    <a:pt x="761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4" name="Volný tvar 273"/>
            <p:cNvSpPr/>
            <p:nvPr/>
          </p:nvSpPr>
          <p:spPr>
            <a:xfrm>
              <a:off x="7240269" y="8219440"/>
              <a:ext cx="7622" cy="6351"/>
            </a:xfrm>
            <a:custGeom>
              <a:avLst/>
              <a:gdLst/>
              <a:ahLst/>
              <a:cxnLst/>
              <a:rect l="0" t="0" r="0" b="0"/>
              <a:pathLst>
                <a:path w="7622" h="6351">
                  <a:moveTo>
                    <a:pt x="0" y="6350"/>
                  </a:moveTo>
                  <a:lnTo>
                    <a:pt x="762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90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3200" y="596900"/>
            <a:ext cx="94742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- opora celého těla zajištěna tzv. </a:t>
            </a:r>
            <a:r>
              <a:rPr lang="cs-CZ" sz="2700" b="1" u="sng" smtClean="0">
                <a:solidFill>
                  <a:srgbClr val="004040"/>
                </a:solidFill>
                <a:latin typeface="Times New Roman - 36"/>
              </a:rPr>
              <a:t>vnější kostrou</a:t>
            </a:r>
            <a:endParaRPr lang="cs-CZ" sz="2700" b="1" u="sng">
              <a:solidFill>
                <a:srgbClr val="004040"/>
              </a:solidFill>
              <a:latin typeface="Times New Roman - 36"/>
            </a:endParaRPr>
          </a:p>
        </p:txBody>
      </p:sp>
      <p:grpSp>
        <p:nvGrpSpPr>
          <p:cNvPr id="75" name="Skupina 74"/>
          <p:cNvGrpSpPr/>
          <p:nvPr/>
        </p:nvGrpSpPr>
        <p:grpSpPr>
          <a:xfrm rot="16168801">
            <a:off x="3323335" y="1581150"/>
            <a:ext cx="1836930" cy="2374901"/>
            <a:chOff x="3323335" y="1581150"/>
            <a:chExt cx="1836930" cy="2374901"/>
          </a:xfrm>
        </p:grpSpPr>
        <p:sp>
          <p:nvSpPr>
            <p:cNvPr id="3" name="Volný tvar 2">
              <a:hlinkClick r:id="rId3"/>
            </p:cNvPr>
            <p:cNvSpPr/>
            <p:nvPr/>
          </p:nvSpPr>
          <p:spPr>
            <a:xfrm>
              <a:off x="3333750" y="2838069"/>
              <a:ext cx="1657478" cy="1117473"/>
            </a:xfrm>
            <a:custGeom>
              <a:avLst/>
              <a:gdLst/>
              <a:ahLst/>
              <a:cxnLst/>
              <a:rect l="0" t="0" r="0" b="0"/>
              <a:pathLst>
                <a:path w="1657478" h="1117473">
                  <a:moveTo>
                    <a:pt x="935863" y="53085"/>
                  </a:moveTo>
                  <a:lnTo>
                    <a:pt x="954913" y="44831"/>
                  </a:lnTo>
                  <a:lnTo>
                    <a:pt x="996060" y="32511"/>
                  </a:lnTo>
                  <a:lnTo>
                    <a:pt x="1016761" y="25654"/>
                  </a:lnTo>
                  <a:lnTo>
                    <a:pt x="1034160" y="19176"/>
                  </a:lnTo>
                  <a:lnTo>
                    <a:pt x="1052067" y="10795"/>
                  </a:lnTo>
                  <a:lnTo>
                    <a:pt x="1065276" y="0"/>
                  </a:lnTo>
                  <a:lnTo>
                    <a:pt x="1105027" y="6857"/>
                  </a:lnTo>
                  <a:lnTo>
                    <a:pt x="1143127" y="13335"/>
                  </a:lnTo>
                  <a:lnTo>
                    <a:pt x="1178433" y="19176"/>
                  </a:lnTo>
                  <a:lnTo>
                    <a:pt x="1212341" y="23113"/>
                  </a:lnTo>
                  <a:lnTo>
                    <a:pt x="1242948" y="28575"/>
                  </a:lnTo>
                  <a:lnTo>
                    <a:pt x="1273683" y="32511"/>
                  </a:lnTo>
                  <a:lnTo>
                    <a:pt x="1301750" y="36829"/>
                  </a:lnTo>
                  <a:lnTo>
                    <a:pt x="1328165" y="42291"/>
                  </a:lnTo>
                  <a:lnTo>
                    <a:pt x="1354582" y="47751"/>
                  </a:lnTo>
                  <a:lnTo>
                    <a:pt x="1379854" y="54610"/>
                  </a:lnTo>
                  <a:lnTo>
                    <a:pt x="1403222" y="61467"/>
                  </a:lnTo>
                  <a:lnTo>
                    <a:pt x="1426845" y="70866"/>
                  </a:lnTo>
                  <a:lnTo>
                    <a:pt x="1448689" y="81660"/>
                  </a:lnTo>
                  <a:lnTo>
                    <a:pt x="1470786" y="93979"/>
                  </a:lnTo>
                  <a:lnTo>
                    <a:pt x="1493011" y="109220"/>
                  </a:lnTo>
                  <a:lnTo>
                    <a:pt x="1513585" y="126873"/>
                  </a:lnTo>
                  <a:lnTo>
                    <a:pt x="1529588" y="144526"/>
                  </a:lnTo>
                  <a:lnTo>
                    <a:pt x="1544320" y="162306"/>
                  </a:lnTo>
                  <a:lnTo>
                    <a:pt x="1559052" y="181482"/>
                  </a:lnTo>
                  <a:lnTo>
                    <a:pt x="1570735" y="203581"/>
                  </a:lnTo>
                  <a:lnTo>
                    <a:pt x="1583944" y="225170"/>
                  </a:lnTo>
                  <a:lnTo>
                    <a:pt x="1594103" y="247269"/>
                  </a:lnTo>
                  <a:lnTo>
                    <a:pt x="1604517" y="271907"/>
                  </a:lnTo>
                  <a:lnTo>
                    <a:pt x="1613534" y="296417"/>
                  </a:lnTo>
                  <a:lnTo>
                    <a:pt x="1622044" y="322453"/>
                  </a:lnTo>
                  <a:lnTo>
                    <a:pt x="1629409" y="348107"/>
                  </a:lnTo>
                  <a:lnTo>
                    <a:pt x="1641094" y="401573"/>
                  </a:lnTo>
                  <a:lnTo>
                    <a:pt x="1650110" y="459104"/>
                  </a:lnTo>
                  <a:lnTo>
                    <a:pt x="1654302" y="516254"/>
                  </a:lnTo>
                  <a:lnTo>
                    <a:pt x="1657477" y="575183"/>
                  </a:lnTo>
                  <a:lnTo>
                    <a:pt x="1655826" y="632586"/>
                  </a:lnTo>
                  <a:lnTo>
                    <a:pt x="1653159" y="691260"/>
                  </a:lnTo>
                  <a:lnTo>
                    <a:pt x="1645792" y="748665"/>
                  </a:lnTo>
                  <a:lnTo>
                    <a:pt x="1636776" y="804671"/>
                  </a:lnTo>
                  <a:lnTo>
                    <a:pt x="1626742" y="857884"/>
                  </a:lnTo>
                  <a:lnTo>
                    <a:pt x="1612010" y="908431"/>
                  </a:lnTo>
                  <a:lnTo>
                    <a:pt x="1597152" y="956183"/>
                  </a:lnTo>
                  <a:lnTo>
                    <a:pt x="1594103" y="956183"/>
                  </a:lnTo>
                  <a:lnTo>
                    <a:pt x="1591309" y="955166"/>
                  </a:lnTo>
                  <a:lnTo>
                    <a:pt x="1589785" y="950848"/>
                  </a:lnTo>
                  <a:lnTo>
                    <a:pt x="1588261" y="945388"/>
                  </a:lnTo>
                  <a:lnTo>
                    <a:pt x="1586738" y="938529"/>
                  </a:lnTo>
                  <a:lnTo>
                    <a:pt x="1586738" y="929132"/>
                  </a:lnTo>
                  <a:lnTo>
                    <a:pt x="1586738" y="917828"/>
                  </a:lnTo>
                  <a:lnTo>
                    <a:pt x="1586738" y="905636"/>
                  </a:lnTo>
                  <a:lnTo>
                    <a:pt x="1588261" y="877061"/>
                  </a:lnTo>
                  <a:lnTo>
                    <a:pt x="1589785" y="845565"/>
                  </a:lnTo>
                  <a:lnTo>
                    <a:pt x="1592960" y="811657"/>
                  </a:lnTo>
                  <a:lnTo>
                    <a:pt x="1595628" y="774700"/>
                  </a:lnTo>
                  <a:lnTo>
                    <a:pt x="1598676" y="738885"/>
                  </a:lnTo>
                  <a:lnTo>
                    <a:pt x="1601470" y="703452"/>
                  </a:lnTo>
                  <a:lnTo>
                    <a:pt x="1602994" y="670559"/>
                  </a:lnTo>
                  <a:lnTo>
                    <a:pt x="1604517" y="640588"/>
                  </a:lnTo>
                  <a:lnTo>
                    <a:pt x="1604517" y="626871"/>
                  </a:lnTo>
                  <a:lnTo>
                    <a:pt x="1604517" y="614552"/>
                  </a:lnTo>
                  <a:lnTo>
                    <a:pt x="1604517" y="605154"/>
                  </a:lnTo>
                  <a:lnTo>
                    <a:pt x="1602994" y="595757"/>
                  </a:lnTo>
                  <a:lnTo>
                    <a:pt x="1602994" y="588898"/>
                  </a:lnTo>
                  <a:lnTo>
                    <a:pt x="1601470" y="583057"/>
                  </a:lnTo>
                  <a:lnTo>
                    <a:pt x="1598676" y="579120"/>
                  </a:lnTo>
                  <a:lnTo>
                    <a:pt x="1597152" y="577722"/>
                  </a:lnTo>
                  <a:lnTo>
                    <a:pt x="1589785" y="556006"/>
                  </a:lnTo>
                  <a:lnTo>
                    <a:pt x="1585467" y="535432"/>
                  </a:lnTo>
                  <a:lnTo>
                    <a:pt x="1579626" y="515111"/>
                  </a:lnTo>
                  <a:lnTo>
                    <a:pt x="1575053" y="497077"/>
                  </a:lnTo>
                  <a:lnTo>
                    <a:pt x="1570735" y="480821"/>
                  </a:lnTo>
                  <a:lnTo>
                    <a:pt x="1566417" y="465582"/>
                  </a:lnTo>
                  <a:lnTo>
                    <a:pt x="1559052" y="438531"/>
                  </a:lnTo>
                  <a:lnTo>
                    <a:pt x="1553209" y="416433"/>
                  </a:lnTo>
                  <a:lnTo>
                    <a:pt x="1546986" y="396239"/>
                  </a:lnTo>
                  <a:lnTo>
                    <a:pt x="1542796" y="378460"/>
                  </a:lnTo>
                  <a:lnTo>
                    <a:pt x="1536953" y="363347"/>
                  </a:lnTo>
                  <a:lnTo>
                    <a:pt x="1526794" y="333248"/>
                  </a:lnTo>
                  <a:lnTo>
                    <a:pt x="1520571" y="318135"/>
                  </a:lnTo>
                  <a:lnTo>
                    <a:pt x="1513585" y="301879"/>
                  </a:lnTo>
                  <a:lnTo>
                    <a:pt x="1504696" y="282701"/>
                  </a:lnTo>
                  <a:lnTo>
                    <a:pt x="1495678" y="262128"/>
                  </a:lnTo>
                  <a:lnTo>
                    <a:pt x="1485646" y="237489"/>
                  </a:lnTo>
                  <a:lnTo>
                    <a:pt x="1478153" y="222631"/>
                  </a:lnTo>
                  <a:lnTo>
                    <a:pt x="1472438" y="207517"/>
                  </a:lnTo>
                  <a:lnTo>
                    <a:pt x="1467739" y="205994"/>
                  </a:lnTo>
                  <a:lnTo>
                    <a:pt x="1463421" y="202057"/>
                  </a:lnTo>
                  <a:lnTo>
                    <a:pt x="1456054" y="198120"/>
                  </a:lnTo>
                  <a:lnTo>
                    <a:pt x="1448689" y="193801"/>
                  </a:lnTo>
                  <a:lnTo>
                    <a:pt x="1432686" y="181482"/>
                  </a:lnTo>
                  <a:lnTo>
                    <a:pt x="1413255" y="169163"/>
                  </a:lnTo>
                  <a:lnTo>
                    <a:pt x="1393063" y="158369"/>
                  </a:lnTo>
                  <a:lnTo>
                    <a:pt x="1372489" y="147447"/>
                  </a:lnTo>
                  <a:lnTo>
                    <a:pt x="1351915" y="140588"/>
                  </a:lnTo>
                  <a:lnTo>
                    <a:pt x="1342897" y="139191"/>
                  </a:lnTo>
                  <a:lnTo>
                    <a:pt x="1335532" y="137667"/>
                  </a:lnTo>
                  <a:lnTo>
                    <a:pt x="1303273" y="136651"/>
                  </a:lnTo>
                  <a:lnTo>
                    <a:pt x="1271015" y="129794"/>
                  </a:lnTo>
                  <a:lnTo>
                    <a:pt x="1238758" y="120014"/>
                  </a:lnTo>
                  <a:lnTo>
                    <a:pt x="1204848" y="110616"/>
                  </a:lnTo>
                  <a:lnTo>
                    <a:pt x="1169542" y="98298"/>
                  </a:lnTo>
                  <a:lnTo>
                    <a:pt x="1129791" y="87503"/>
                  </a:lnTo>
                  <a:lnTo>
                    <a:pt x="1109217" y="83185"/>
                  </a:lnTo>
                  <a:lnTo>
                    <a:pt x="1085977" y="79120"/>
                  </a:lnTo>
                  <a:lnTo>
                    <a:pt x="1062228" y="75183"/>
                  </a:lnTo>
                  <a:lnTo>
                    <a:pt x="1037335" y="72263"/>
                  </a:lnTo>
                  <a:lnTo>
                    <a:pt x="1028319" y="79120"/>
                  </a:lnTo>
                  <a:lnTo>
                    <a:pt x="1020953" y="84582"/>
                  </a:lnTo>
                  <a:lnTo>
                    <a:pt x="1016761" y="90042"/>
                  </a:lnTo>
                  <a:lnTo>
                    <a:pt x="1012444" y="93979"/>
                  </a:lnTo>
                  <a:lnTo>
                    <a:pt x="1009269" y="103758"/>
                  </a:lnTo>
                  <a:lnTo>
                    <a:pt x="1012444" y="113157"/>
                  </a:lnTo>
                  <a:lnTo>
                    <a:pt x="1019809" y="122935"/>
                  </a:lnTo>
                  <a:lnTo>
                    <a:pt x="1031494" y="133731"/>
                  </a:lnTo>
                  <a:lnTo>
                    <a:pt x="1047369" y="144526"/>
                  </a:lnTo>
                  <a:lnTo>
                    <a:pt x="1066927" y="158369"/>
                  </a:lnTo>
                  <a:lnTo>
                    <a:pt x="1088644" y="173482"/>
                  </a:lnTo>
                  <a:lnTo>
                    <a:pt x="1112392" y="191261"/>
                  </a:lnTo>
                  <a:lnTo>
                    <a:pt x="1138809" y="211454"/>
                  </a:lnTo>
                  <a:lnTo>
                    <a:pt x="1166748" y="236092"/>
                  </a:lnTo>
                  <a:lnTo>
                    <a:pt x="1194434" y="264922"/>
                  </a:lnTo>
                  <a:lnTo>
                    <a:pt x="1222375" y="298957"/>
                  </a:lnTo>
                  <a:lnTo>
                    <a:pt x="1250441" y="337311"/>
                  </a:lnTo>
                  <a:lnTo>
                    <a:pt x="1263650" y="359282"/>
                  </a:lnTo>
                  <a:lnTo>
                    <a:pt x="1276858" y="381000"/>
                  </a:lnTo>
                  <a:lnTo>
                    <a:pt x="1298955" y="422275"/>
                  </a:lnTo>
                  <a:lnTo>
                    <a:pt x="1318005" y="461645"/>
                  </a:lnTo>
                  <a:lnTo>
                    <a:pt x="1334008" y="501396"/>
                  </a:lnTo>
                  <a:lnTo>
                    <a:pt x="1347215" y="543686"/>
                  </a:lnTo>
                  <a:lnTo>
                    <a:pt x="1356105" y="580644"/>
                  </a:lnTo>
                  <a:lnTo>
                    <a:pt x="1361947" y="618871"/>
                  </a:lnTo>
                  <a:lnTo>
                    <a:pt x="1366646" y="659765"/>
                  </a:lnTo>
                  <a:lnTo>
                    <a:pt x="1367790" y="699515"/>
                  </a:lnTo>
                  <a:lnTo>
                    <a:pt x="1366646" y="740409"/>
                  </a:lnTo>
                  <a:lnTo>
                    <a:pt x="1363471" y="781558"/>
                  </a:lnTo>
                  <a:lnTo>
                    <a:pt x="1359280" y="822452"/>
                  </a:lnTo>
                  <a:lnTo>
                    <a:pt x="1353439" y="863346"/>
                  </a:lnTo>
                  <a:lnTo>
                    <a:pt x="1342897" y="901572"/>
                  </a:lnTo>
                  <a:lnTo>
                    <a:pt x="1332865" y="939927"/>
                  </a:lnTo>
                  <a:lnTo>
                    <a:pt x="1320800" y="975359"/>
                  </a:lnTo>
                  <a:lnTo>
                    <a:pt x="1306321" y="1009777"/>
                  </a:lnTo>
                  <a:lnTo>
                    <a:pt x="1290065" y="1041146"/>
                  </a:lnTo>
                  <a:lnTo>
                    <a:pt x="1272540" y="1069721"/>
                  </a:lnTo>
                  <a:lnTo>
                    <a:pt x="1251965" y="1095756"/>
                  </a:lnTo>
                  <a:lnTo>
                    <a:pt x="1231391" y="1117472"/>
                  </a:lnTo>
                  <a:lnTo>
                    <a:pt x="1242948" y="1041146"/>
                  </a:lnTo>
                  <a:lnTo>
                    <a:pt x="1256157" y="963040"/>
                  </a:lnTo>
                  <a:lnTo>
                    <a:pt x="1269491" y="885316"/>
                  </a:lnTo>
                  <a:lnTo>
                    <a:pt x="1281048" y="807211"/>
                  </a:lnTo>
                  <a:lnTo>
                    <a:pt x="1285747" y="769365"/>
                  </a:lnTo>
                  <a:lnTo>
                    <a:pt x="1288541" y="731011"/>
                  </a:lnTo>
                  <a:lnTo>
                    <a:pt x="1288541" y="692658"/>
                  </a:lnTo>
                  <a:lnTo>
                    <a:pt x="1288541" y="654303"/>
                  </a:lnTo>
                  <a:lnTo>
                    <a:pt x="1285747" y="617473"/>
                  </a:lnTo>
                  <a:lnTo>
                    <a:pt x="1279905" y="580644"/>
                  </a:lnTo>
                  <a:lnTo>
                    <a:pt x="1272540" y="543686"/>
                  </a:lnTo>
                  <a:lnTo>
                    <a:pt x="1260475" y="508253"/>
                  </a:lnTo>
                  <a:lnTo>
                    <a:pt x="1232915" y="484759"/>
                  </a:lnTo>
                  <a:lnTo>
                    <a:pt x="1207642" y="459104"/>
                  </a:lnTo>
                  <a:lnTo>
                    <a:pt x="1185798" y="431672"/>
                  </a:lnTo>
                  <a:lnTo>
                    <a:pt x="1165225" y="404113"/>
                  </a:lnTo>
                  <a:lnTo>
                    <a:pt x="1147317" y="375666"/>
                  </a:lnTo>
                  <a:lnTo>
                    <a:pt x="1131442" y="348107"/>
                  </a:lnTo>
                  <a:lnTo>
                    <a:pt x="1116584" y="321056"/>
                  </a:lnTo>
                  <a:lnTo>
                    <a:pt x="1103376" y="295020"/>
                  </a:lnTo>
                  <a:lnTo>
                    <a:pt x="1090167" y="270382"/>
                  </a:lnTo>
                  <a:lnTo>
                    <a:pt x="1076959" y="248666"/>
                  </a:lnTo>
                  <a:lnTo>
                    <a:pt x="1063752" y="229488"/>
                  </a:lnTo>
                  <a:lnTo>
                    <a:pt x="1049020" y="212979"/>
                  </a:lnTo>
                  <a:lnTo>
                    <a:pt x="1034160" y="200660"/>
                  </a:lnTo>
                  <a:lnTo>
                    <a:pt x="1019809" y="191261"/>
                  </a:lnTo>
                  <a:lnTo>
                    <a:pt x="1010920" y="188341"/>
                  </a:lnTo>
                  <a:lnTo>
                    <a:pt x="1001903" y="186944"/>
                  </a:lnTo>
                  <a:lnTo>
                    <a:pt x="993394" y="186944"/>
                  </a:lnTo>
                  <a:lnTo>
                    <a:pt x="982853" y="188341"/>
                  </a:lnTo>
                  <a:lnTo>
                    <a:pt x="982853" y="189738"/>
                  </a:lnTo>
                  <a:lnTo>
                    <a:pt x="984503" y="191261"/>
                  </a:lnTo>
                  <a:lnTo>
                    <a:pt x="986028" y="193801"/>
                  </a:lnTo>
                  <a:lnTo>
                    <a:pt x="990219" y="203581"/>
                  </a:lnTo>
                  <a:lnTo>
                    <a:pt x="994536" y="214376"/>
                  </a:lnTo>
                  <a:lnTo>
                    <a:pt x="1001903" y="229488"/>
                  </a:lnTo>
                  <a:lnTo>
                    <a:pt x="1007745" y="245872"/>
                  </a:lnTo>
                  <a:lnTo>
                    <a:pt x="1012444" y="263525"/>
                  </a:lnTo>
                  <a:lnTo>
                    <a:pt x="1016761" y="282701"/>
                  </a:lnTo>
                  <a:lnTo>
                    <a:pt x="1018285" y="301879"/>
                  </a:lnTo>
                  <a:lnTo>
                    <a:pt x="1016761" y="322453"/>
                  </a:lnTo>
                  <a:lnTo>
                    <a:pt x="1010920" y="340232"/>
                  </a:lnTo>
                  <a:lnTo>
                    <a:pt x="1001903" y="357885"/>
                  </a:lnTo>
                  <a:lnTo>
                    <a:pt x="996060" y="366267"/>
                  </a:lnTo>
                  <a:lnTo>
                    <a:pt x="988695" y="374141"/>
                  </a:lnTo>
                  <a:lnTo>
                    <a:pt x="980185" y="382523"/>
                  </a:lnTo>
                  <a:lnTo>
                    <a:pt x="969645" y="389382"/>
                  </a:lnTo>
                  <a:lnTo>
                    <a:pt x="957960" y="394716"/>
                  </a:lnTo>
                  <a:lnTo>
                    <a:pt x="944753" y="400176"/>
                  </a:lnTo>
                  <a:lnTo>
                    <a:pt x="928496" y="404113"/>
                  </a:lnTo>
                  <a:lnTo>
                    <a:pt x="912495" y="408558"/>
                  </a:lnTo>
                  <a:lnTo>
                    <a:pt x="928496" y="387857"/>
                  </a:lnTo>
                  <a:lnTo>
                    <a:pt x="941704" y="368681"/>
                  </a:lnTo>
                  <a:lnTo>
                    <a:pt x="952119" y="351028"/>
                  </a:lnTo>
                  <a:lnTo>
                    <a:pt x="959611" y="333248"/>
                  </a:lnTo>
                  <a:lnTo>
                    <a:pt x="963803" y="318135"/>
                  </a:lnTo>
                  <a:lnTo>
                    <a:pt x="968121" y="303276"/>
                  </a:lnTo>
                  <a:lnTo>
                    <a:pt x="969645" y="289560"/>
                  </a:lnTo>
                  <a:lnTo>
                    <a:pt x="969645" y="275844"/>
                  </a:lnTo>
                  <a:lnTo>
                    <a:pt x="968121" y="264922"/>
                  </a:lnTo>
                  <a:lnTo>
                    <a:pt x="965453" y="255270"/>
                  </a:lnTo>
                  <a:lnTo>
                    <a:pt x="962278" y="247269"/>
                  </a:lnTo>
                  <a:lnTo>
                    <a:pt x="957960" y="240410"/>
                  </a:lnTo>
                  <a:lnTo>
                    <a:pt x="954913" y="236092"/>
                  </a:lnTo>
                  <a:lnTo>
                    <a:pt x="950595" y="233553"/>
                  </a:lnTo>
                  <a:lnTo>
                    <a:pt x="947546" y="230632"/>
                  </a:lnTo>
                  <a:lnTo>
                    <a:pt x="944753" y="232029"/>
                  </a:lnTo>
                  <a:lnTo>
                    <a:pt x="934339" y="242951"/>
                  </a:lnTo>
                  <a:lnTo>
                    <a:pt x="924178" y="251206"/>
                  </a:lnTo>
                  <a:lnTo>
                    <a:pt x="913638" y="259588"/>
                  </a:lnTo>
                  <a:lnTo>
                    <a:pt x="902080" y="264922"/>
                  </a:lnTo>
                  <a:lnTo>
                    <a:pt x="890396" y="268985"/>
                  </a:lnTo>
                  <a:lnTo>
                    <a:pt x="878713" y="271907"/>
                  </a:lnTo>
                  <a:lnTo>
                    <a:pt x="854964" y="271907"/>
                  </a:lnTo>
                  <a:lnTo>
                    <a:pt x="843279" y="271907"/>
                  </a:lnTo>
                  <a:lnTo>
                    <a:pt x="833246" y="268985"/>
                  </a:lnTo>
                  <a:lnTo>
                    <a:pt x="822705" y="264922"/>
                  </a:lnTo>
                  <a:lnTo>
                    <a:pt x="813815" y="260985"/>
                  </a:lnTo>
                  <a:lnTo>
                    <a:pt x="805179" y="256666"/>
                  </a:lnTo>
                  <a:lnTo>
                    <a:pt x="797814" y="249808"/>
                  </a:lnTo>
                  <a:lnTo>
                    <a:pt x="791971" y="244348"/>
                  </a:lnTo>
                  <a:lnTo>
                    <a:pt x="786129" y="237489"/>
                  </a:lnTo>
                  <a:lnTo>
                    <a:pt x="781558" y="252729"/>
                  </a:lnTo>
                  <a:lnTo>
                    <a:pt x="778764" y="270382"/>
                  </a:lnTo>
                  <a:lnTo>
                    <a:pt x="778764" y="288163"/>
                  </a:lnTo>
                  <a:lnTo>
                    <a:pt x="781558" y="308736"/>
                  </a:lnTo>
                  <a:lnTo>
                    <a:pt x="787272" y="330454"/>
                  </a:lnTo>
                  <a:lnTo>
                    <a:pt x="791971" y="342645"/>
                  </a:lnTo>
                  <a:lnTo>
                    <a:pt x="797814" y="354964"/>
                  </a:lnTo>
                  <a:lnTo>
                    <a:pt x="803655" y="368681"/>
                  </a:lnTo>
                  <a:lnTo>
                    <a:pt x="811021" y="382523"/>
                  </a:lnTo>
                  <a:lnTo>
                    <a:pt x="820039" y="397256"/>
                  </a:lnTo>
                  <a:lnTo>
                    <a:pt x="828547" y="412495"/>
                  </a:lnTo>
                  <a:lnTo>
                    <a:pt x="816864" y="407035"/>
                  </a:lnTo>
                  <a:lnTo>
                    <a:pt x="805179" y="401573"/>
                  </a:lnTo>
                  <a:lnTo>
                    <a:pt x="794765" y="394716"/>
                  </a:lnTo>
                  <a:lnTo>
                    <a:pt x="786129" y="387857"/>
                  </a:lnTo>
                  <a:lnTo>
                    <a:pt x="769873" y="371601"/>
                  </a:lnTo>
                  <a:lnTo>
                    <a:pt x="756665" y="352425"/>
                  </a:lnTo>
                  <a:lnTo>
                    <a:pt x="747648" y="333248"/>
                  </a:lnTo>
                  <a:lnTo>
                    <a:pt x="740283" y="311276"/>
                  </a:lnTo>
                  <a:lnTo>
                    <a:pt x="737615" y="290957"/>
                  </a:lnTo>
                  <a:lnTo>
                    <a:pt x="734440" y="268985"/>
                  </a:lnTo>
                  <a:lnTo>
                    <a:pt x="733297" y="248666"/>
                  </a:lnTo>
                  <a:lnTo>
                    <a:pt x="733297" y="228091"/>
                  </a:lnTo>
                  <a:lnTo>
                    <a:pt x="733297" y="211454"/>
                  </a:lnTo>
                  <a:lnTo>
                    <a:pt x="734440" y="195198"/>
                  </a:lnTo>
                  <a:lnTo>
                    <a:pt x="734440" y="182879"/>
                  </a:lnTo>
                  <a:lnTo>
                    <a:pt x="734440" y="174625"/>
                  </a:lnTo>
                  <a:lnTo>
                    <a:pt x="733297" y="169163"/>
                  </a:lnTo>
                  <a:lnTo>
                    <a:pt x="731773" y="169163"/>
                  </a:lnTo>
                  <a:lnTo>
                    <a:pt x="730122" y="169163"/>
                  </a:lnTo>
                  <a:lnTo>
                    <a:pt x="711072" y="196595"/>
                  </a:lnTo>
                  <a:lnTo>
                    <a:pt x="688975" y="226695"/>
                  </a:lnTo>
                  <a:lnTo>
                    <a:pt x="662559" y="259588"/>
                  </a:lnTo>
                  <a:lnTo>
                    <a:pt x="633348" y="293497"/>
                  </a:lnTo>
                  <a:lnTo>
                    <a:pt x="599566" y="330454"/>
                  </a:lnTo>
                  <a:lnTo>
                    <a:pt x="561085" y="367283"/>
                  </a:lnTo>
                  <a:lnTo>
                    <a:pt x="517144" y="407035"/>
                  </a:lnTo>
                  <a:lnTo>
                    <a:pt x="468503" y="446785"/>
                  </a:lnTo>
                  <a:lnTo>
                    <a:pt x="464184" y="513715"/>
                  </a:lnTo>
                  <a:lnTo>
                    <a:pt x="459994" y="582040"/>
                  </a:lnTo>
                  <a:lnTo>
                    <a:pt x="458470" y="617473"/>
                  </a:lnTo>
                  <a:lnTo>
                    <a:pt x="458470" y="652907"/>
                  </a:lnTo>
                  <a:lnTo>
                    <a:pt x="459994" y="689736"/>
                  </a:lnTo>
                  <a:lnTo>
                    <a:pt x="461136" y="726694"/>
                  </a:lnTo>
                  <a:lnTo>
                    <a:pt x="465835" y="766445"/>
                  </a:lnTo>
                  <a:lnTo>
                    <a:pt x="471678" y="806196"/>
                  </a:lnTo>
                  <a:lnTo>
                    <a:pt x="480186" y="847090"/>
                  </a:lnTo>
                  <a:lnTo>
                    <a:pt x="490728" y="890777"/>
                  </a:lnTo>
                  <a:lnTo>
                    <a:pt x="505459" y="934465"/>
                  </a:lnTo>
                  <a:lnTo>
                    <a:pt x="521334" y="980821"/>
                  </a:lnTo>
                  <a:lnTo>
                    <a:pt x="540384" y="1028827"/>
                  </a:lnTo>
                  <a:lnTo>
                    <a:pt x="564134" y="1079119"/>
                  </a:lnTo>
                  <a:lnTo>
                    <a:pt x="549402" y="1073658"/>
                  </a:lnTo>
                  <a:lnTo>
                    <a:pt x="534670" y="1065784"/>
                  </a:lnTo>
                  <a:lnTo>
                    <a:pt x="520191" y="1056004"/>
                  </a:lnTo>
                  <a:lnTo>
                    <a:pt x="506984" y="1045209"/>
                  </a:lnTo>
                  <a:lnTo>
                    <a:pt x="493776" y="1031366"/>
                  </a:lnTo>
                  <a:lnTo>
                    <a:pt x="481710" y="1016634"/>
                  </a:lnTo>
                  <a:lnTo>
                    <a:pt x="470027" y="999997"/>
                  </a:lnTo>
                  <a:lnTo>
                    <a:pt x="458470" y="980821"/>
                  </a:lnTo>
                  <a:lnTo>
                    <a:pt x="447928" y="961644"/>
                  </a:lnTo>
                  <a:lnTo>
                    <a:pt x="437769" y="941451"/>
                  </a:lnTo>
                  <a:lnTo>
                    <a:pt x="428878" y="919352"/>
                  </a:lnTo>
                  <a:lnTo>
                    <a:pt x="420370" y="896239"/>
                  </a:lnTo>
                  <a:lnTo>
                    <a:pt x="403986" y="848486"/>
                  </a:lnTo>
                  <a:lnTo>
                    <a:pt x="390778" y="797814"/>
                  </a:lnTo>
                  <a:lnTo>
                    <a:pt x="380238" y="744346"/>
                  </a:lnTo>
                  <a:lnTo>
                    <a:pt x="373253" y="689736"/>
                  </a:lnTo>
                  <a:lnTo>
                    <a:pt x="368553" y="635127"/>
                  </a:lnTo>
                  <a:lnTo>
                    <a:pt x="367029" y="580644"/>
                  </a:lnTo>
                  <a:lnTo>
                    <a:pt x="368553" y="526034"/>
                  </a:lnTo>
                  <a:lnTo>
                    <a:pt x="373253" y="475360"/>
                  </a:lnTo>
                  <a:lnTo>
                    <a:pt x="377571" y="450850"/>
                  </a:lnTo>
                  <a:lnTo>
                    <a:pt x="381761" y="426211"/>
                  </a:lnTo>
                  <a:lnTo>
                    <a:pt x="387603" y="403098"/>
                  </a:lnTo>
                  <a:lnTo>
                    <a:pt x="393827" y="381000"/>
                  </a:lnTo>
                  <a:lnTo>
                    <a:pt x="407034" y="363347"/>
                  </a:lnTo>
                  <a:lnTo>
                    <a:pt x="423036" y="345566"/>
                  </a:lnTo>
                  <a:lnTo>
                    <a:pt x="439420" y="327913"/>
                  </a:lnTo>
                  <a:lnTo>
                    <a:pt x="456819" y="310133"/>
                  </a:lnTo>
                  <a:lnTo>
                    <a:pt x="498094" y="273304"/>
                  </a:lnTo>
                  <a:lnTo>
                    <a:pt x="542035" y="236092"/>
                  </a:lnTo>
                  <a:lnTo>
                    <a:pt x="634491" y="162306"/>
                  </a:lnTo>
                  <a:lnTo>
                    <a:pt x="681609" y="125476"/>
                  </a:lnTo>
                  <a:lnTo>
                    <a:pt x="727075" y="88519"/>
                  </a:lnTo>
                  <a:lnTo>
                    <a:pt x="692022" y="87503"/>
                  </a:lnTo>
                  <a:lnTo>
                    <a:pt x="659765" y="87503"/>
                  </a:lnTo>
                  <a:lnTo>
                    <a:pt x="630301" y="88519"/>
                  </a:lnTo>
                  <a:lnTo>
                    <a:pt x="603758" y="91439"/>
                  </a:lnTo>
                  <a:lnTo>
                    <a:pt x="578992" y="93979"/>
                  </a:lnTo>
                  <a:lnTo>
                    <a:pt x="556767" y="96901"/>
                  </a:lnTo>
                  <a:lnTo>
                    <a:pt x="536194" y="100838"/>
                  </a:lnTo>
                  <a:lnTo>
                    <a:pt x="517144" y="105156"/>
                  </a:lnTo>
                  <a:lnTo>
                    <a:pt x="480186" y="114554"/>
                  </a:lnTo>
                  <a:lnTo>
                    <a:pt x="446785" y="122935"/>
                  </a:lnTo>
                  <a:lnTo>
                    <a:pt x="412877" y="128270"/>
                  </a:lnTo>
                  <a:lnTo>
                    <a:pt x="395096" y="129794"/>
                  </a:lnTo>
                  <a:lnTo>
                    <a:pt x="377571" y="130810"/>
                  </a:lnTo>
                  <a:lnTo>
                    <a:pt x="360045" y="130810"/>
                  </a:lnTo>
                  <a:lnTo>
                    <a:pt x="340614" y="130810"/>
                  </a:lnTo>
                  <a:lnTo>
                    <a:pt x="298196" y="133731"/>
                  </a:lnTo>
                  <a:lnTo>
                    <a:pt x="277621" y="135128"/>
                  </a:lnTo>
                  <a:lnTo>
                    <a:pt x="260096" y="136651"/>
                  </a:lnTo>
                  <a:lnTo>
                    <a:pt x="245364" y="139191"/>
                  </a:lnTo>
                  <a:lnTo>
                    <a:pt x="236473" y="142113"/>
                  </a:lnTo>
                  <a:lnTo>
                    <a:pt x="223139" y="170560"/>
                  </a:lnTo>
                  <a:lnTo>
                    <a:pt x="211582" y="196595"/>
                  </a:lnTo>
                  <a:lnTo>
                    <a:pt x="199897" y="219836"/>
                  </a:lnTo>
                  <a:lnTo>
                    <a:pt x="189357" y="241807"/>
                  </a:lnTo>
                  <a:lnTo>
                    <a:pt x="168783" y="281304"/>
                  </a:lnTo>
                  <a:lnTo>
                    <a:pt x="151257" y="319532"/>
                  </a:lnTo>
                  <a:lnTo>
                    <a:pt x="140715" y="340232"/>
                  </a:lnTo>
                  <a:lnTo>
                    <a:pt x="132207" y="361823"/>
                  </a:lnTo>
                  <a:lnTo>
                    <a:pt x="123316" y="386460"/>
                  </a:lnTo>
                  <a:lnTo>
                    <a:pt x="113157" y="412495"/>
                  </a:lnTo>
                  <a:lnTo>
                    <a:pt x="102615" y="442467"/>
                  </a:lnTo>
                  <a:lnTo>
                    <a:pt x="92583" y="475360"/>
                  </a:lnTo>
                  <a:lnTo>
                    <a:pt x="82041" y="512317"/>
                  </a:lnTo>
                  <a:lnTo>
                    <a:pt x="70358" y="554609"/>
                  </a:lnTo>
                  <a:lnTo>
                    <a:pt x="67309" y="556006"/>
                  </a:lnTo>
                  <a:lnTo>
                    <a:pt x="66166" y="558546"/>
                  </a:lnTo>
                  <a:lnTo>
                    <a:pt x="62991" y="564260"/>
                  </a:lnTo>
                  <a:lnTo>
                    <a:pt x="61467" y="570865"/>
                  </a:lnTo>
                  <a:lnTo>
                    <a:pt x="60325" y="577722"/>
                  </a:lnTo>
                  <a:lnTo>
                    <a:pt x="58673" y="587502"/>
                  </a:lnTo>
                  <a:lnTo>
                    <a:pt x="57150" y="610615"/>
                  </a:lnTo>
                  <a:lnTo>
                    <a:pt x="55626" y="636651"/>
                  </a:lnTo>
                  <a:lnTo>
                    <a:pt x="54102" y="665226"/>
                  </a:lnTo>
                  <a:lnTo>
                    <a:pt x="52959" y="728090"/>
                  </a:lnTo>
                  <a:lnTo>
                    <a:pt x="52959" y="759586"/>
                  </a:lnTo>
                  <a:lnTo>
                    <a:pt x="51308" y="790956"/>
                  </a:lnTo>
                  <a:lnTo>
                    <a:pt x="49784" y="818515"/>
                  </a:lnTo>
                  <a:lnTo>
                    <a:pt x="48259" y="843026"/>
                  </a:lnTo>
                  <a:lnTo>
                    <a:pt x="45465" y="863346"/>
                  </a:lnTo>
                  <a:lnTo>
                    <a:pt x="43941" y="871601"/>
                  </a:lnTo>
                  <a:lnTo>
                    <a:pt x="42417" y="878459"/>
                  </a:lnTo>
                  <a:lnTo>
                    <a:pt x="40894" y="882522"/>
                  </a:lnTo>
                  <a:lnTo>
                    <a:pt x="38100" y="886840"/>
                  </a:lnTo>
                  <a:lnTo>
                    <a:pt x="35052" y="887857"/>
                  </a:lnTo>
                  <a:lnTo>
                    <a:pt x="33909" y="886840"/>
                  </a:lnTo>
                  <a:lnTo>
                    <a:pt x="24891" y="864742"/>
                  </a:lnTo>
                  <a:lnTo>
                    <a:pt x="19050" y="840104"/>
                  </a:lnTo>
                  <a:lnTo>
                    <a:pt x="13208" y="816990"/>
                  </a:lnTo>
                  <a:lnTo>
                    <a:pt x="8635" y="790956"/>
                  </a:lnTo>
                  <a:lnTo>
                    <a:pt x="5841" y="766445"/>
                  </a:lnTo>
                  <a:lnTo>
                    <a:pt x="2794" y="738885"/>
                  </a:lnTo>
                  <a:lnTo>
                    <a:pt x="0" y="684402"/>
                  </a:lnTo>
                  <a:lnTo>
                    <a:pt x="1142" y="629792"/>
                  </a:lnTo>
                  <a:lnTo>
                    <a:pt x="6984" y="572261"/>
                  </a:lnTo>
                  <a:lnTo>
                    <a:pt x="14351" y="515111"/>
                  </a:lnTo>
                  <a:lnTo>
                    <a:pt x="26415" y="457708"/>
                  </a:lnTo>
                  <a:lnTo>
                    <a:pt x="40894" y="400176"/>
                  </a:lnTo>
                  <a:lnTo>
                    <a:pt x="57150" y="345566"/>
                  </a:lnTo>
                  <a:lnTo>
                    <a:pt x="77723" y="292100"/>
                  </a:lnTo>
                  <a:lnTo>
                    <a:pt x="99948" y="241807"/>
                  </a:lnTo>
                  <a:lnTo>
                    <a:pt x="124840" y="193801"/>
                  </a:lnTo>
                  <a:lnTo>
                    <a:pt x="138048" y="172085"/>
                  </a:lnTo>
                  <a:lnTo>
                    <a:pt x="151257" y="149986"/>
                  </a:lnTo>
                  <a:lnTo>
                    <a:pt x="165989" y="129794"/>
                  </a:lnTo>
                  <a:lnTo>
                    <a:pt x="180466" y="110616"/>
                  </a:lnTo>
                  <a:lnTo>
                    <a:pt x="195198" y="92836"/>
                  </a:lnTo>
                  <a:lnTo>
                    <a:pt x="211582" y="76200"/>
                  </a:lnTo>
                  <a:lnTo>
                    <a:pt x="232155" y="59944"/>
                  </a:lnTo>
                  <a:lnTo>
                    <a:pt x="252729" y="47751"/>
                  </a:lnTo>
                  <a:lnTo>
                    <a:pt x="274573" y="37973"/>
                  </a:lnTo>
                  <a:lnTo>
                    <a:pt x="296671" y="29972"/>
                  </a:lnTo>
                  <a:lnTo>
                    <a:pt x="320421" y="25654"/>
                  </a:lnTo>
                  <a:lnTo>
                    <a:pt x="343661" y="21716"/>
                  </a:lnTo>
                  <a:lnTo>
                    <a:pt x="368553" y="20192"/>
                  </a:lnTo>
                  <a:lnTo>
                    <a:pt x="395096" y="20192"/>
                  </a:lnTo>
                  <a:lnTo>
                    <a:pt x="421513" y="20192"/>
                  </a:lnTo>
                  <a:lnTo>
                    <a:pt x="449453" y="20192"/>
                  </a:lnTo>
                  <a:lnTo>
                    <a:pt x="480186" y="20192"/>
                  </a:lnTo>
                  <a:lnTo>
                    <a:pt x="511302" y="19176"/>
                  </a:lnTo>
                  <a:lnTo>
                    <a:pt x="543559" y="17653"/>
                  </a:lnTo>
                  <a:lnTo>
                    <a:pt x="578992" y="14858"/>
                  </a:lnTo>
                  <a:lnTo>
                    <a:pt x="615441" y="10795"/>
                  </a:lnTo>
                  <a:lnTo>
                    <a:pt x="653541" y="3936"/>
                  </a:lnTo>
                  <a:lnTo>
                    <a:pt x="665607" y="12319"/>
                  </a:lnTo>
                  <a:lnTo>
                    <a:pt x="677290" y="19176"/>
                  </a:lnTo>
                  <a:lnTo>
                    <a:pt x="692022" y="25654"/>
                  </a:lnTo>
                  <a:lnTo>
                    <a:pt x="706882" y="32511"/>
                  </a:lnTo>
                  <a:lnTo>
                    <a:pt x="739140" y="42291"/>
                  </a:lnTo>
                  <a:lnTo>
                    <a:pt x="772921" y="49148"/>
                  </a:lnTo>
                  <a:lnTo>
                    <a:pt x="809497" y="54610"/>
                  </a:lnTo>
                  <a:lnTo>
                    <a:pt x="846454" y="57150"/>
                  </a:lnTo>
                  <a:lnTo>
                    <a:pt x="881379" y="58547"/>
                  </a:lnTo>
                  <a:lnTo>
                    <a:pt x="916813" y="59944"/>
                  </a:lnTo>
                  <a:close/>
                </a:path>
              </a:pathLst>
            </a:custGeom>
            <a:solidFill>
              <a:srgbClr val="825B2B"/>
            </a:solidFill>
            <a:ln w="0" cap="flat" cmpd="sng" algn="ctr">
              <a:solidFill>
                <a:srgbClr val="825B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Volný tvar 3">
              <a:hlinkClick r:id="rId3"/>
            </p:cNvPr>
            <p:cNvSpPr/>
            <p:nvPr/>
          </p:nvSpPr>
          <p:spPr>
            <a:xfrm>
              <a:off x="3335020" y="2838450"/>
              <a:ext cx="1656081" cy="1117601"/>
            </a:xfrm>
            <a:custGeom>
              <a:avLst/>
              <a:gdLst/>
              <a:ahLst/>
              <a:cxnLst/>
              <a:rect l="0" t="0" r="0" b="0"/>
              <a:pathLst>
                <a:path w="1656081" h="1117601">
                  <a:moveTo>
                    <a:pt x="913130" y="58420"/>
                  </a:moveTo>
                  <a:lnTo>
                    <a:pt x="878839" y="58420"/>
                  </a:lnTo>
                  <a:lnTo>
                    <a:pt x="843280" y="58420"/>
                  </a:lnTo>
                  <a:lnTo>
                    <a:pt x="808989" y="54610"/>
                  </a:lnTo>
                  <a:lnTo>
                    <a:pt x="769620" y="46989"/>
                  </a:lnTo>
                  <a:lnTo>
                    <a:pt x="739139" y="40639"/>
                  </a:lnTo>
                  <a:lnTo>
                    <a:pt x="703580" y="33020"/>
                  </a:lnTo>
                  <a:lnTo>
                    <a:pt x="692150" y="25400"/>
                  </a:lnTo>
                  <a:lnTo>
                    <a:pt x="676909" y="17779"/>
                  </a:lnTo>
                  <a:lnTo>
                    <a:pt x="664209" y="11429"/>
                  </a:lnTo>
                  <a:lnTo>
                    <a:pt x="652780" y="3810"/>
                  </a:lnTo>
                  <a:lnTo>
                    <a:pt x="614680" y="11429"/>
                  </a:lnTo>
                  <a:lnTo>
                    <a:pt x="575309" y="15239"/>
                  </a:lnTo>
                  <a:lnTo>
                    <a:pt x="539750" y="17779"/>
                  </a:lnTo>
                  <a:lnTo>
                    <a:pt x="509270" y="17779"/>
                  </a:lnTo>
                  <a:lnTo>
                    <a:pt x="477520" y="17779"/>
                  </a:lnTo>
                  <a:lnTo>
                    <a:pt x="447039" y="17779"/>
                  </a:lnTo>
                  <a:lnTo>
                    <a:pt x="420370" y="17779"/>
                  </a:lnTo>
                  <a:lnTo>
                    <a:pt x="392430" y="17779"/>
                  </a:lnTo>
                  <a:lnTo>
                    <a:pt x="365759" y="17779"/>
                  </a:lnTo>
                  <a:lnTo>
                    <a:pt x="341630" y="21589"/>
                  </a:lnTo>
                  <a:lnTo>
                    <a:pt x="318770" y="25400"/>
                  </a:lnTo>
                  <a:lnTo>
                    <a:pt x="295909" y="29210"/>
                  </a:lnTo>
                  <a:lnTo>
                    <a:pt x="271780" y="36829"/>
                  </a:lnTo>
                  <a:lnTo>
                    <a:pt x="252730" y="46989"/>
                  </a:lnTo>
                  <a:lnTo>
                    <a:pt x="229870" y="58420"/>
                  </a:lnTo>
                  <a:lnTo>
                    <a:pt x="209550" y="76200"/>
                  </a:lnTo>
                  <a:lnTo>
                    <a:pt x="194309" y="93979"/>
                  </a:lnTo>
                  <a:lnTo>
                    <a:pt x="179070" y="109220"/>
                  </a:lnTo>
                  <a:lnTo>
                    <a:pt x="163830" y="130810"/>
                  </a:lnTo>
                  <a:lnTo>
                    <a:pt x="151130" y="148589"/>
                  </a:lnTo>
                  <a:lnTo>
                    <a:pt x="135889" y="170179"/>
                  </a:lnTo>
                  <a:lnTo>
                    <a:pt x="124459" y="191770"/>
                  </a:lnTo>
                  <a:lnTo>
                    <a:pt x="96520" y="242570"/>
                  </a:lnTo>
                  <a:lnTo>
                    <a:pt x="77470" y="293370"/>
                  </a:lnTo>
                  <a:lnTo>
                    <a:pt x="54609" y="344170"/>
                  </a:lnTo>
                  <a:lnTo>
                    <a:pt x="39370" y="401320"/>
                  </a:lnTo>
                  <a:lnTo>
                    <a:pt x="22859" y="455929"/>
                  </a:lnTo>
                  <a:lnTo>
                    <a:pt x="11430" y="513079"/>
                  </a:lnTo>
                  <a:lnTo>
                    <a:pt x="3809" y="571500"/>
                  </a:lnTo>
                  <a:lnTo>
                    <a:pt x="0" y="629920"/>
                  </a:lnTo>
                  <a:lnTo>
                    <a:pt x="0" y="683259"/>
                  </a:lnTo>
                  <a:lnTo>
                    <a:pt x="0" y="737870"/>
                  </a:lnTo>
                  <a:lnTo>
                    <a:pt x="3809" y="767079"/>
                  </a:lnTo>
                  <a:lnTo>
                    <a:pt x="7620" y="792479"/>
                  </a:lnTo>
                  <a:lnTo>
                    <a:pt x="11430" y="817879"/>
                  </a:lnTo>
                  <a:lnTo>
                    <a:pt x="19050" y="839470"/>
                  </a:lnTo>
                  <a:lnTo>
                    <a:pt x="22859" y="864870"/>
                  </a:lnTo>
                  <a:lnTo>
                    <a:pt x="30480" y="886459"/>
                  </a:lnTo>
                  <a:lnTo>
                    <a:pt x="34289" y="886459"/>
                  </a:lnTo>
                  <a:lnTo>
                    <a:pt x="34289" y="886459"/>
                  </a:lnTo>
                  <a:lnTo>
                    <a:pt x="39370" y="882650"/>
                  </a:lnTo>
                  <a:lnTo>
                    <a:pt x="43180" y="878840"/>
                  </a:lnTo>
                  <a:lnTo>
                    <a:pt x="43180" y="871220"/>
                  </a:lnTo>
                  <a:lnTo>
                    <a:pt x="43180" y="864870"/>
                  </a:lnTo>
                  <a:lnTo>
                    <a:pt x="46989" y="843279"/>
                  </a:lnTo>
                  <a:lnTo>
                    <a:pt x="46989" y="817879"/>
                  </a:lnTo>
                  <a:lnTo>
                    <a:pt x="50800" y="792479"/>
                  </a:lnTo>
                  <a:lnTo>
                    <a:pt x="50800" y="759459"/>
                  </a:lnTo>
                  <a:lnTo>
                    <a:pt x="50800" y="726440"/>
                  </a:lnTo>
                  <a:lnTo>
                    <a:pt x="54609" y="665479"/>
                  </a:lnTo>
                  <a:lnTo>
                    <a:pt x="54609" y="636270"/>
                  </a:lnTo>
                  <a:lnTo>
                    <a:pt x="54609" y="610870"/>
                  </a:lnTo>
                  <a:lnTo>
                    <a:pt x="58420" y="585470"/>
                  </a:lnTo>
                  <a:lnTo>
                    <a:pt x="58420" y="579120"/>
                  </a:lnTo>
                  <a:lnTo>
                    <a:pt x="58420" y="571500"/>
                  </a:lnTo>
                  <a:lnTo>
                    <a:pt x="62230" y="563879"/>
                  </a:lnTo>
                  <a:lnTo>
                    <a:pt x="66039" y="557529"/>
                  </a:lnTo>
                  <a:lnTo>
                    <a:pt x="66039" y="557529"/>
                  </a:lnTo>
                  <a:lnTo>
                    <a:pt x="69850" y="553720"/>
                  </a:lnTo>
                  <a:lnTo>
                    <a:pt x="81280" y="510540"/>
                  </a:lnTo>
                  <a:lnTo>
                    <a:pt x="88900" y="473709"/>
                  </a:lnTo>
                  <a:lnTo>
                    <a:pt x="101600" y="441959"/>
                  </a:lnTo>
                  <a:lnTo>
                    <a:pt x="113030" y="412750"/>
                  </a:lnTo>
                  <a:lnTo>
                    <a:pt x="120650" y="387350"/>
                  </a:lnTo>
                  <a:lnTo>
                    <a:pt x="132080" y="361950"/>
                  </a:lnTo>
                  <a:lnTo>
                    <a:pt x="139700" y="340360"/>
                  </a:lnTo>
                  <a:lnTo>
                    <a:pt x="151130" y="318770"/>
                  </a:lnTo>
                  <a:lnTo>
                    <a:pt x="167639" y="281939"/>
                  </a:lnTo>
                  <a:lnTo>
                    <a:pt x="186689" y="242570"/>
                  </a:lnTo>
                  <a:lnTo>
                    <a:pt x="198120" y="220979"/>
                  </a:lnTo>
                  <a:lnTo>
                    <a:pt x="209550" y="195579"/>
                  </a:lnTo>
                  <a:lnTo>
                    <a:pt x="220980" y="170179"/>
                  </a:lnTo>
                  <a:lnTo>
                    <a:pt x="233680" y="140970"/>
                  </a:lnTo>
                  <a:lnTo>
                    <a:pt x="245109" y="137160"/>
                  </a:lnTo>
                  <a:lnTo>
                    <a:pt x="256539" y="137160"/>
                  </a:lnTo>
                  <a:lnTo>
                    <a:pt x="275589" y="134620"/>
                  </a:lnTo>
                  <a:lnTo>
                    <a:pt x="295909" y="134620"/>
                  </a:lnTo>
                  <a:lnTo>
                    <a:pt x="337820" y="130810"/>
                  </a:lnTo>
                  <a:lnTo>
                    <a:pt x="358139" y="130810"/>
                  </a:lnTo>
                  <a:lnTo>
                    <a:pt x="377189" y="130810"/>
                  </a:lnTo>
                  <a:lnTo>
                    <a:pt x="392430" y="130810"/>
                  </a:lnTo>
                  <a:lnTo>
                    <a:pt x="411480" y="127000"/>
                  </a:lnTo>
                  <a:lnTo>
                    <a:pt x="447039" y="123189"/>
                  </a:lnTo>
                  <a:lnTo>
                    <a:pt x="477520" y="111760"/>
                  </a:lnTo>
                  <a:lnTo>
                    <a:pt x="516889" y="105410"/>
                  </a:lnTo>
                  <a:lnTo>
                    <a:pt x="535939" y="101600"/>
                  </a:lnTo>
                  <a:lnTo>
                    <a:pt x="556259" y="97789"/>
                  </a:lnTo>
                  <a:lnTo>
                    <a:pt x="575309" y="93979"/>
                  </a:lnTo>
                  <a:lnTo>
                    <a:pt x="601980" y="90170"/>
                  </a:lnTo>
                  <a:lnTo>
                    <a:pt x="629920" y="87629"/>
                  </a:lnTo>
                  <a:lnTo>
                    <a:pt x="656589" y="87629"/>
                  </a:lnTo>
                  <a:lnTo>
                    <a:pt x="692150" y="87629"/>
                  </a:lnTo>
                  <a:lnTo>
                    <a:pt x="726439" y="87629"/>
                  </a:lnTo>
                  <a:lnTo>
                    <a:pt x="680720" y="123189"/>
                  </a:lnTo>
                  <a:lnTo>
                    <a:pt x="633730" y="162560"/>
                  </a:lnTo>
                  <a:lnTo>
                    <a:pt x="539750" y="234950"/>
                  </a:lnTo>
                  <a:lnTo>
                    <a:pt x="497839" y="271779"/>
                  </a:lnTo>
                  <a:lnTo>
                    <a:pt x="454659" y="311150"/>
                  </a:lnTo>
                  <a:lnTo>
                    <a:pt x="439420" y="328929"/>
                  </a:lnTo>
                  <a:lnTo>
                    <a:pt x="420370" y="344170"/>
                  </a:lnTo>
                  <a:lnTo>
                    <a:pt x="403859" y="361950"/>
                  </a:lnTo>
                  <a:lnTo>
                    <a:pt x="392430" y="379729"/>
                  </a:lnTo>
                  <a:lnTo>
                    <a:pt x="384809" y="401320"/>
                  </a:lnTo>
                  <a:lnTo>
                    <a:pt x="381000" y="426720"/>
                  </a:lnTo>
                  <a:lnTo>
                    <a:pt x="377189" y="448309"/>
                  </a:lnTo>
                  <a:lnTo>
                    <a:pt x="373380" y="473709"/>
                  </a:lnTo>
                  <a:lnTo>
                    <a:pt x="365759" y="524509"/>
                  </a:lnTo>
                  <a:lnTo>
                    <a:pt x="365759" y="579120"/>
                  </a:lnTo>
                  <a:lnTo>
                    <a:pt x="365759" y="636270"/>
                  </a:lnTo>
                  <a:lnTo>
                    <a:pt x="373380" y="690879"/>
                  </a:lnTo>
                  <a:lnTo>
                    <a:pt x="377189" y="745490"/>
                  </a:lnTo>
                  <a:lnTo>
                    <a:pt x="388620" y="798829"/>
                  </a:lnTo>
                  <a:lnTo>
                    <a:pt x="400050" y="845820"/>
                  </a:lnTo>
                  <a:lnTo>
                    <a:pt x="420370" y="896620"/>
                  </a:lnTo>
                  <a:lnTo>
                    <a:pt x="427989" y="918209"/>
                  </a:lnTo>
                  <a:lnTo>
                    <a:pt x="435609" y="939800"/>
                  </a:lnTo>
                  <a:lnTo>
                    <a:pt x="447039" y="961390"/>
                  </a:lnTo>
                  <a:lnTo>
                    <a:pt x="458470" y="980440"/>
                  </a:lnTo>
                  <a:lnTo>
                    <a:pt x="469900" y="998220"/>
                  </a:lnTo>
                  <a:lnTo>
                    <a:pt x="477520" y="1016000"/>
                  </a:lnTo>
                  <a:lnTo>
                    <a:pt x="494030" y="1031240"/>
                  </a:lnTo>
                  <a:lnTo>
                    <a:pt x="505459" y="1045209"/>
                  </a:lnTo>
                  <a:lnTo>
                    <a:pt x="516889" y="1055370"/>
                  </a:lnTo>
                  <a:lnTo>
                    <a:pt x="532130" y="1066800"/>
                  </a:lnTo>
                  <a:lnTo>
                    <a:pt x="548639" y="1074420"/>
                  </a:lnTo>
                  <a:lnTo>
                    <a:pt x="563880" y="1078229"/>
                  </a:lnTo>
                  <a:lnTo>
                    <a:pt x="539750" y="1027429"/>
                  </a:lnTo>
                  <a:lnTo>
                    <a:pt x="520700" y="980440"/>
                  </a:lnTo>
                  <a:lnTo>
                    <a:pt x="505459" y="933450"/>
                  </a:lnTo>
                  <a:lnTo>
                    <a:pt x="490220" y="890270"/>
                  </a:lnTo>
                  <a:lnTo>
                    <a:pt x="477520" y="845820"/>
                  </a:lnTo>
                  <a:lnTo>
                    <a:pt x="469900" y="806450"/>
                  </a:lnTo>
                  <a:lnTo>
                    <a:pt x="462280" y="767079"/>
                  </a:lnTo>
                  <a:lnTo>
                    <a:pt x="458470" y="726440"/>
                  </a:lnTo>
                  <a:lnTo>
                    <a:pt x="458470" y="690879"/>
                  </a:lnTo>
                  <a:lnTo>
                    <a:pt x="458470" y="651509"/>
                  </a:lnTo>
                  <a:lnTo>
                    <a:pt x="458470" y="618490"/>
                  </a:lnTo>
                  <a:lnTo>
                    <a:pt x="458470" y="582929"/>
                  </a:lnTo>
                  <a:lnTo>
                    <a:pt x="462280" y="513079"/>
                  </a:lnTo>
                  <a:lnTo>
                    <a:pt x="466089" y="444500"/>
                  </a:lnTo>
                  <a:lnTo>
                    <a:pt x="516889" y="405129"/>
                  </a:lnTo>
                  <a:lnTo>
                    <a:pt x="560070" y="365760"/>
                  </a:lnTo>
                  <a:lnTo>
                    <a:pt x="598170" y="328929"/>
                  </a:lnTo>
                  <a:lnTo>
                    <a:pt x="629920" y="293370"/>
                  </a:lnTo>
                  <a:lnTo>
                    <a:pt x="660400" y="260350"/>
                  </a:lnTo>
                  <a:lnTo>
                    <a:pt x="688339" y="228600"/>
                  </a:lnTo>
                  <a:lnTo>
                    <a:pt x="707389" y="195579"/>
                  </a:lnTo>
                  <a:lnTo>
                    <a:pt x="726439" y="170179"/>
                  </a:lnTo>
                  <a:lnTo>
                    <a:pt x="730250" y="170179"/>
                  </a:lnTo>
                  <a:lnTo>
                    <a:pt x="730250" y="170179"/>
                  </a:lnTo>
                  <a:lnTo>
                    <a:pt x="730250" y="173989"/>
                  </a:lnTo>
                  <a:lnTo>
                    <a:pt x="730250" y="181610"/>
                  </a:lnTo>
                  <a:lnTo>
                    <a:pt x="730250" y="195579"/>
                  </a:lnTo>
                  <a:lnTo>
                    <a:pt x="730250" y="209550"/>
                  </a:lnTo>
                  <a:lnTo>
                    <a:pt x="730250" y="228600"/>
                  </a:lnTo>
                  <a:lnTo>
                    <a:pt x="730250" y="250189"/>
                  </a:lnTo>
                  <a:lnTo>
                    <a:pt x="730250" y="267970"/>
                  </a:lnTo>
                  <a:lnTo>
                    <a:pt x="735330" y="289560"/>
                  </a:lnTo>
                  <a:lnTo>
                    <a:pt x="739139" y="311150"/>
                  </a:lnTo>
                  <a:lnTo>
                    <a:pt x="746759" y="332739"/>
                  </a:lnTo>
                  <a:lnTo>
                    <a:pt x="754380" y="350520"/>
                  </a:lnTo>
                  <a:lnTo>
                    <a:pt x="769620" y="372110"/>
                  </a:lnTo>
                  <a:lnTo>
                    <a:pt x="784859" y="387350"/>
                  </a:lnTo>
                  <a:lnTo>
                    <a:pt x="792480" y="394970"/>
                  </a:lnTo>
                  <a:lnTo>
                    <a:pt x="805180" y="401320"/>
                  </a:lnTo>
                  <a:lnTo>
                    <a:pt x="816609" y="405129"/>
                  </a:lnTo>
                  <a:lnTo>
                    <a:pt x="828039" y="412750"/>
                  </a:lnTo>
                  <a:lnTo>
                    <a:pt x="820420" y="397510"/>
                  </a:lnTo>
                  <a:lnTo>
                    <a:pt x="808989" y="383539"/>
                  </a:lnTo>
                  <a:lnTo>
                    <a:pt x="801370" y="369570"/>
                  </a:lnTo>
                  <a:lnTo>
                    <a:pt x="797559" y="354329"/>
                  </a:lnTo>
                  <a:lnTo>
                    <a:pt x="788670" y="344170"/>
                  </a:lnTo>
                  <a:lnTo>
                    <a:pt x="784859" y="328929"/>
                  </a:lnTo>
                  <a:lnTo>
                    <a:pt x="781050" y="307339"/>
                  </a:lnTo>
                  <a:lnTo>
                    <a:pt x="777239" y="285750"/>
                  </a:lnTo>
                  <a:lnTo>
                    <a:pt x="777239" y="271779"/>
                  </a:lnTo>
                  <a:lnTo>
                    <a:pt x="781050" y="254000"/>
                  </a:lnTo>
                  <a:lnTo>
                    <a:pt x="784859" y="238760"/>
                  </a:lnTo>
                  <a:lnTo>
                    <a:pt x="788670" y="242570"/>
                  </a:lnTo>
                  <a:lnTo>
                    <a:pt x="797559" y="250189"/>
                  </a:lnTo>
                  <a:lnTo>
                    <a:pt x="805180" y="256539"/>
                  </a:lnTo>
                  <a:lnTo>
                    <a:pt x="812800" y="260350"/>
                  </a:lnTo>
                  <a:lnTo>
                    <a:pt x="820420" y="264160"/>
                  </a:lnTo>
                  <a:lnTo>
                    <a:pt x="831850" y="267970"/>
                  </a:lnTo>
                  <a:lnTo>
                    <a:pt x="843280" y="271779"/>
                  </a:lnTo>
                  <a:lnTo>
                    <a:pt x="854709" y="271779"/>
                  </a:lnTo>
                  <a:lnTo>
                    <a:pt x="878839" y="271779"/>
                  </a:lnTo>
                  <a:lnTo>
                    <a:pt x="890270" y="267970"/>
                  </a:lnTo>
                  <a:lnTo>
                    <a:pt x="901700" y="264160"/>
                  </a:lnTo>
                  <a:lnTo>
                    <a:pt x="913130" y="260350"/>
                  </a:lnTo>
                  <a:lnTo>
                    <a:pt x="920750" y="250189"/>
                  </a:lnTo>
                  <a:lnTo>
                    <a:pt x="933450" y="242570"/>
                  </a:lnTo>
                  <a:lnTo>
                    <a:pt x="944880" y="231139"/>
                  </a:lnTo>
                  <a:lnTo>
                    <a:pt x="944880" y="231139"/>
                  </a:lnTo>
                  <a:lnTo>
                    <a:pt x="948689" y="231139"/>
                  </a:lnTo>
                  <a:lnTo>
                    <a:pt x="952500" y="234950"/>
                  </a:lnTo>
                  <a:lnTo>
                    <a:pt x="956309" y="238760"/>
                  </a:lnTo>
                  <a:lnTo>
                    <a:pt x="960120" y="246379"/>
                  </a:lnTo>
                  <a:lnTo>
                    <a:pt x="963930" y="254000"/>
                  </a:lnTo>
                  <a:lnTo>
                    <a:pt x="967739" y="264160"/>
                  </a:lnTo>
                  <a:lnTo>
                    <a:pt x="967739" y="275589"/>
                  </a:lnTo>
                  <a:lnTo>
                    <a:pt x="967739" y="289560"/>
                  </a:lnTo>
                  <a:lnTo>
                    <a:pt x="967739" y="303529"/>
                  </a:lnTo>
                  <a:lnTo>
                    <a:pt x="960120" y="318770"/>
                  </a:lnTo>
                  <a:lnTo>
                    <a:pt x="956309" y="332739"/>
                  </a:lnTo>
                  <a:lnTo>
                    <a:pt x="952500" y="350520"/>
                  </a:lnTo>
                  <a:lnTo>
                    <a:pt x="941070" y="369570"/>
                  </a:lnTo>
                  <a:lnTo>
                    <a:pt x="925830" y="387350"/>
                  </a:lnTo>
                  <a:lnTo>
                    <a:pt x="909320" y="408939"/>
                  </a:lnTo>
                  <a:lnTo>
                    <a:pt x="925830" y="405129"/>
                  </a:lnTo>
                  <a:lnTo>
                    <a:pt x="944880" y="401320"/>
                  </a:lnTo>
                  <a:lnTo>
                    <a:pt x="956309" y="394970"/>
                  </a:lnTo>
                  <a:lnTo>
                    <a:pt x="967739" y="391160"/>
                  </a:lnTo>
                  <a:lnTo>
                    <a:pt x="979170" y="383539"/>
                  </a:lnTo>
                  <a:lnTo>
                    <a:pt x="988059" y="372110"/>
                  </a:lnTo>
                  <a:lnTo>
                    <a:pt x="995680" y="365760"/>
                  </a:lnTo>
                  <a:lnTo>
                    <a:pt x="999489" y="358139"/>
                  </a:lnTo>
                  <a:lnTo>
                    <a:pt x="1010920" y="340360"/>
                  </a:lnTo>
                  <a:lnTo>
                    <a:pt x="1014730" y="322579"/>
                  </a:lnTo>
                  <a:lnTo>
                    <a:pt x="1018539" y="300989"/>
                  </a:lnTo>
                  <a:lnTo>
                    <a:pt x="1014730" y="281939"/>
                  </a:lnTo>
                  <a:lnTo>
                    <a:pt x="1010920" y="264160"/>
                  </a:lnTo>
                  <a:lnTo>
                    <a:pt x="1007109" y="246379"/>
                  </a:lnTo>
                  <a:lnTo>
                    <a:pt x="999489" y="228600"/>
                  </a:lnTo>
                  <a:lnTo>
                    <a:pt x="991870" y="213360"/>
                  </a:lnTo>
                  <a:lnTo>
                    <a:pt x="988059" y="203200"/>
                  </a:lnTo>
                  <a:lnTo>
                    <a:pt x="982980" y="191770"/>
                  </a:lnTo>
                  <a:lnTo>
                    <a:pt x="982980" y="191770"/>
                  </a:lnTo>
                  <a:lnTo>
                    <a:pt x="979170" y="187960"/>
                  </a:lnTo>
                  <a:lnTo>
                    <a:pt x="979170" y="187960"/>
                  </a:lnTo>
                  <a:lnTo>
                    <a:pt x="991870" y="184150"/>
                  </a:lnTo>
                  <a:lnTo>
                    <a:pt x="999489" y="184150"/>
                  </a:lnTo>
                  <a:lnTo>
                    <a:pt x="1010920" y="187960"/>
                  </a:lnTo>
                  <a:lnTo>
                    <a:pt x="1018539" y="191770"/>
                  </a:lnTo>
                  <a:lnTo>
                    <a:pt x="1033780" y="199389"/>
                  </a:lnTo>
                  <a:lnTo>
                    <a:pt x="1045209" y="213360"/>
                  </a:lnTo>
                  <a:lnTo>
                    <a:pt x="1061720" y="228600"/>
                  </a:lnTo>
                  <a:lnTo>
                    <a:pt x="1076959" y="250189"/>
                  </a:lnTo>
                  <a:lnTo>
                    <a:pt x="1088389" y="271779"/>
                  </a:lnTo>
                  <a:lnTo>
                    <a:pt x="1099820" y="293370"/>
                  </a:lnTo>
                  <a:lnTo>
                    <a:pt x="1116330" y="322579"/>
                  </a:lnTo>
                  <a:lnTo>
                    <a:pt x="1131570" y="347979"/>
                  </a:lnTo>
                  <a:lnTo>
                    <a:pt x="1146809" y="375920"/>
                  </a:lnTo>
                  <a:lnTo>
                    <a:pt x="1162050" y="405129"/>
                  </a:lnTo>
                  <a:lnTo>
                    <a:pt x="1186180" y="430529"/>
                  </a:lnTo>
                  <a:lnTo>
                    <a:pt x="1205230" y="459740"/>
                  </a:lnTo>
                  <a:lnTo>
                    <a:pt x="1231900" y="485140"/>
                  </a:lnTo>
                  <a:lnTo>
                    <a:pt x="1259839" y="506729"/>
                  </a:lnTo>
                  <a:lnTo>
                    <a:pt x="1271270" y="542290"/>
                  </a:lnTo>
                  <a:lnTo>
                    <a:pt x="1278889" y="579120"/>
                  </a:lnTo>
                  <a:lnTo>
                    <a:pt x="1282700" y="618490"/>
                  </a:lnTo>
                  <a:lnTo>
                    <a:pt x="1286509" y="654050"/>
                  </a:lnTo>
                  <a:lnTo>
                    <a:pt x="1286509" y="690879"/>
                  </a:lnTo>
                  <a:lnTo>
                    <a:pt x="1286509" y="730250"/>
                  </a:lnTo>
                  <a:lnTo>
                    <a:pt x="1282700" y="770890"/>
                  </a:lnTo>
                  <a:lnTo>
                    <a:pt x="1278889" y="806450"/>
                  </a:lnTo>
                  <a:lnTo>
                    <a:pt x="1267459" y="886459"/>
                  </a:lnTo>
                  <a:lnTo>
                    <a:pt x="1256030" y="961390"/>
                  </a:lnTo>
                  <a:lnTo>
                    <a:pt x="1240789" y="1041400"/>
                  </a:lnTo>
                  <a:lnTo>
                    <a:pt x="1228089" y="1117600"/>
                  </a:lnTo>
                  <a:lnTo>
                    <a:pt x="1252220" y="1096009"/>
                  </a:lnTo>
                  <a:lnTo>
                    <a:pt x="1271270" y="1070609"/>
                  </a:lnTo>
                  <a:lnTo>
                    <a:pt x="1286509" y="1041400"/>
                  </a:lnTo>
                  <a:lnTo>
                    <a:pt x="1306830" y="1008379"/>
                  </a:lnTo>
                  <a:lnTo>
                    <a:pt x="1318259" y="976629"/>
                  </a:lnTo>
                  <a:lnTo>
                    <a:pt x="1329689" y="939800"/>
                  </a:lnTo>
                  <a:lnTo>
                    <a:pt x="1341120" y="900429"/>
                  </a:lnTo>
                  <a:lnTo>
                    <a:pt x="1352550" y="864870"/>
                  </a:lnTo>
                  <a:lnTo>
                    <a:pt x="1356359" y="820420"/>
                  </a:lnTo>
                  <a:lnTo>
                    <a:pt x="1360170" y="781050"/>
                  </a:lnTo>
                  <a:lnTo>
                    <a:pt x="1363980" y="741679"/>
                  </a:lnTo>
                  <a:lnTo>
                    <a:pt x="1363980" y="698500"/>
                  </a:lnTo>
                  <a:lnTo>
                    <a:pt x="1363980" y="657859"/>
                  </a:lnTo>
                  <a:lnTo>
                    <a:pt x="1360170" y="618490"/>
                  </a:lnTo>
                  <a:lnTo>
                    <a:pt x="1352550" y="579120"/>
                  </a:lnTo>
                  <a:lnTo>
                    <a:pt x="1344930" y="542290"/>
                  </a:lnTo>
                  <a:lnTo>
                    <a:pt x="1333500" y="502920"/>
                  </a:lnTo>
                  <a:lnTo>
                    <a:pt x="1318259" y="463550"/>
                  </a:lnTo>
                  <a:lnTo>
                    <a:pt x="1297939" y="422909"/>
                  </a:lnTo>
                  <a:lnTo>
                    <a:pt x="1275080" y="379729"/>
                  </a:lnTo>
                  <a:lnTo>
                    <a:pt x="1263650" y="358139"/>
                  </a:lnTo>
                  <a:lnTo>
                    <a:pt x="1248409" y="336550"/>
                  </a:lnTo>
                  <a:lnTo>
                    <a:pt x="1220470" y="300989"/>
                  </a:lnTo>
                  <a:lnTo>
                    <a:pt x="1193800" y="264160"/>
                  </a:lnTo>
                  <a:lnTo>
                    <a:pt x="1165859" y="234950"/>
                  </a:lnTo>
                  <a:lnTo>
                    <a:pt x="1135380" y="209550"/>
                  </a:lnTo>
                  <a:lnTo>
                    <a:pt x="1111250" y="191770"/>
                  </a:lnTo>
                  <a:lnTo>
                    <a:pt x="1088389" y="173989"/>
                  </a:lnTo>
                  <a:lnTo>
                    <a:pt x="1065530" y="160020"/>
                  </a:lnTo>
                  <a:lnTo>
                    <a:pt x="1045209" y="144779"/>
                  </a:lnTo>
                  <a:lnTo>
                    <a:pt x="1029970" y="134620"/>
                  </a:lnTo>
                  <a:lnTo>
                    <a:pt x="1018539" y="123189"/>
                  </a:lnTo>
                  <a:lnTo>
                    <a:pt x="1010920" y="111760"/>
                  </a:lnTo>
                  <a:lnTo>
                    <a:pt x="1007109" y="105410"/>
                  </a:lnTo>
                  <a:lnTo>
                    <a:pt x="1010920" y="93979"/>
                  </a:lnTo>
                  <a:lnTo>
                    <a:pt x="1014730" y="90170"/>
                  </a:lnTo>
                  <a:lnTo>
                    <a:pt x="1018539" y="83820"/>
                  </a:lnTo>
                  <a:lnTo>
                    <a:pt x="1026159" y="80010"/>
                  </a:lnTo>
                  <a:lnTo>
                    <a:pt x="1033780" y="72389"/>
                  </a:lnTo>
                  <a:lnTo>
                    <a:pt x="1061720" y="76200"/>
                  </a:lnTo>
                  <a:lnTo>
                    <a:pt x="1084580" y="80010"/>
                  </a:lnTo>
                  <a:lnTo>
                    <a:pt x="1107439" y="83820"/>
                  </a:lnTo>
                  <a:lnTo>
                    <a:pt x="1127759" y="87629"/>
                  </a:lnTo>
                  <a:lnTo>
                    <a:pt x="1165859" y="97789"/>
                  </a:lnTo>
                  <a:lnTo>
                    <a:pt x="1205230" y="109220"/>
                  </a:lnTo>
                  <a:lnTo>
                    <a:pt x="1235709" y="119379"/>
                  </a:lnTo>
                  <a:lnTo>
                    <a:pt x="1271270" y="130810"/>
                  </a:lnTo>
                  <a:lnTo>
                    <a:pt x="1301750" y="137160"/>
                  </a:lnTo>
                  <a:lnTo>
                    <a:pt x="1333500" y="137160"/>
                  </a:lnTo>
                  <a:lnTo>
                    <a:pt x="1341120" y="137160"/>
                  </a:lnTo>
                  <a:lnTo>
                    <a:pt x="1348739" y="140970"/>
                  </a:lnTo>
                  <a:lnTo>
                    <a:pt x="1372870" y="148589"/>
                  </a:lnTo>
                  <a:lnTo>
                    <a:pt x="1391920" y="160020"/>
                  </a:lnTo>
                  <a:lnTo>
                    <a:pt x="1410970" y="170179"/>
                  </a:lnTo>
                  <a:lnTo>
                    <a:pt x="1431289" y="181610"/>
                  </a:lnTo>
                  <a:lnTo>
                    <a:pt x="1446530" y="191770"/>
                  </a:lnTo>
                  <a:lnTo>
                    <a:pt x="1454150" y="199389"/>
                  </a:lnTo>
                  <a:lnTo>
                    <a:pt x="1461770" y="203200"/>
                  </a:lnTo>
                  <a:lnTo>
                    <a:pt x="1465580" y="207010"/>
                  </a:lnTo>
                  <a:lnTo>
                    <a:pt x="1469389" y="207010"/>
                  </a:lnTo>
                  <a:lnTo>
                    <a:pt x="1477009" y="220979"/>
                  </a:lnTo>
                  <a:lnTo>
                    <a:pt x="1484630" y="238760"/>
                  </a:lnTo>
                  <a:lnTo>
                    <a:pt x="1492250" y="260350"/>
                  </a:lnTo>
                  <a:lnTo>
                    <a:pt x="1504950" y="281939"/>
                  </a:lnTo>
                  <a:lnTo>
                    <a:pt x="1512570" y="300989"/>
                  </a:lnTo>
                  <a:lnTo>
                    <a:pt x="1520189" y="318770"/>
                  </a:lnTo>
                  <a:lnTo>
                    <a:pt x="1524000" y="332739"/>
                  </a:lnTo>
                  <a:lnTo>
                    <a:pt x="1535430" y="361950"/>
                  </a:lnTo>
                  <a:lnTo>
                    <a:pt x="1539239" y="375920"/>
                  </a:lnTo>
                  <a:lnTo>
                    <a:pt x="1543050" y="394970"/>
                  </a:lnTo>
                  <a:lnTo>
                    <a:pt x="1550670" y="416559"/>
                  </a:lnTo>
                  <a:lnTo>
                    <a:pt x="1559559" y="438150"/>
                  </a:lnTo>
                  <a:lnTo>
                    <a:pt x="1563370" y="466090"/>
                  </a:lnTo>
                  <a:lnTo>
                    <a:pt x="1570989" y="481329"/>
                  </a:lnTo>
                  <a:lnTo>
                    <a:pt x="1574800" y="495300"/>
                  </a:lnTo>
                  <a:lnTo>
                    <a:pt x="1578609" y="513079"/>
                  </a:lnTo>
                  <a:lnTo>
                    <a:pt x="1582420" y="535940"/>
                  </a:lnTo>
                  <a:lnTo>
                    <a:pt x="1590039" y="557529"/>
                  </a:lnTo>
                  <a:lnTo>
                    <a:pt x="1593850" y="579120"/>
                  </a:lnTo>
                  <a:lnTo>
                    <a:pt x="1597659" y="579120"/>
                  </a:lnTo>
                  <a:lnTo>
                    <a:pt x="1601470" y="582929"/>
                  </a:lnTo>
                  <a:lnTo>
                    <a:pt x="1601470" y="589279"/>
                  </a:lnTo>
                  <a:lnTo>
                    <a:pt x="1601470" y="596900"/>
                  </a:lnTo>
                  <a:lnTo>
                    <a:pt x="1601470" y="604520"/>
                  </a:lnTo>
                  <a:lnTo>
                    <a:pt x="1601470" y="614679"/>
                  </a:lnTo>
                  <a:lnTo>
                    <a:pt x="1601470" y="626109"/>
                  </a:lnTo>
                  <a:lnTo>
                    <a:pt x="1601470" y="640079"/>
                  </a:lnTo>
                  <a:lnTo>
                    <a:pt x="1601470" y="669290"/>
                  </a:lnTo>
                  <a:lnTo>
                    <a:pt x="1601470" y="702309"/>
                  </a:lnTo>
                  <a:lnTo>
                    <a:pt x="1597659" y="737870"/>
                  </a:lnTo>
                  <a:lnTo>
                    <a:pt x="1593850" y="773429"/>
                  </a:lnTo>
                  <a:lnTo>
                    <a:pt x="1590039" y="810259"/>
                  </a:lnTo>
                  <a:lnTo>
                    <a:pt x="1590039" y="845820"/>
                  </a:lnTo>
                  <a:lnTo>
                    <a:pt x="1586230" y="875029"/>
                  </a:lnTo>
                  <a:lnTo>
                    <a:pt x="1586230" y="904240"/>
                  </a:lnTo>
                  <a:lnTo>
                    <a:pt x="1586230" y="918209"/>
                  </a:lnTo>
                  <a:lnTo>
                    <a:pt x="1586230" y="929640"/>
                  </a:lnTo>
                  <a:lnTo>
                    <a:pt x="1586230" y="937259"/>
                  </a:lnTo>
                  <a:lnTo>
                    <a:pt x="1586230" y="943609"/>
                  </a:lnTo>
                  <a:lnTo>
                    <a:pt x="1590039" y="951229"/>
                  </a:lnTo>
                  <a:lnTo>
                    <a:pt x="1590039" y="955040"/>
                  </a:lnTo>
                  <a:lnTo>
                    <a:pt x="1593850" y="955040"/>
                  </a:lnTo>
                  <a:lnTo>
                    <a:pt x="1593850" y="955040"/>
                  </a:lnTo>
                  <a:lnTo>
                    <a:pt x="1609089" y="908050"/>
                  </a:lnTo>
                  <a:lnTo>
                    <a:pt x="1625600" y="857250"/>
                  </a:lnTo>
                  <a:lnTo>
                    <a:pt x="1637030" y="802640"/>
                  </a:lnTo>
                  <a:lnTo>
                    <a:pt x="1644650" y="749300"/>
                  </a:lnTo>
                  <a:lnTo>
                    <a:pt x="1652270" y="690879"/>
                  </a:lnTo>
                  <a:lnTo>
                    <a:pt x="1652270" y="632459"/>
                  </a:lnTo>
                  <a:lnTo>
                    <a:pt x="1656080" y="575309"/>
                  </a:lnTo>
                  <a:lnTo>
                    <a:pt x="1652270" y="516890"/>
                  </a:lnTo>
                  <a:lnTo>
                    <a:pt x="1648459" y="459740"/>
                  </a:lnTo>
                  <a:lnTo>
                    <a:pt x="1640839" y="401320"/>
                  </a:lnTo>
                  <a:lnTo>
                    <a:pt x="1629409" y="347979"/>
                  </a:lnTo>
                  <a:lnTo>
                    <a:pt x="1621789" y="322579"/>
                  </a:lnTo>
                  <a:lnTo>
                    <a:pt x="1612900" y="297179"/>
                  </a:lnTo>
                  <a:lnTo>
                    <a:pt x="1601470" y="271779"/>
                  </a:lnTo>
                  <a:lnTo>
                    <a:pt x="1593850" y="246379"/>
                  </a:lnTo>
                  <a:lnTo>
                    <a:pt x="1582420" y="224789"/>
                  </a:lnTo>
                  <a:lnTo>
                    <a:pt x="1570989" y="203200"/>
                  </a:lnTo>
                  <a:lnTo>
                    <a:pt x="1559559" y="181610"/>
                  </a:lnTo>
                  <a:lnTo>
                    <a:pt x="1543050" y="162560"/>
                  </a:lnTo>
                  <a:lnTo>
                    <a:pt x="1527809" y="144779"/>
                  </a:lnTo>
                  <a:lnTo>
                    <a:pt x="1512570" y="127000"/>
                  </a:lnTo>
                  <a:lnTo>
                    <a:pt x="1492250" y="109220"/>
                  </a:lnTo>
                  <a:lnTo>
                    <a:pt x="1469389" y="93979"/>
                  </a:lnTo>
                  <a:lnTo>
                    <a:pt x="1446530" y="80010"/>
                  </a:lnTo>
                  <a:lnTo>
                    <a:pt x="1426209" y="68579"/>
                  </a:lnTo>
                  <a:lnTo>
                    <a:pt x="1399539" y="62229"/>
                  </a:lnTo>
                  <a:lnTo>
                    <a:pt x="1380489" y="54610"/>
                  </a:lnTo>
                  <a:lnTo>
                    <a:pt x="1352550" y="46989"/>
                  </a:lnTo>
                  <a:lnTo>
                    <a:pt x="1325880" y="40639"/>
                  </a:lnTo>
                  <a:lnTo>
                    <a:pt x="1297939" y="36829"/>
                  </a:lnTo>
                  <a:lnTo>
                    <a:pt x="1271270" y="33020"/>
                  </a:lnTo>
                  <a:lnTo>
                    <a:pt x="1240789" y="29210"/>
                  </a:lnTo>
                  <a:lnTo>
                    <a:pt x="1209039" y="21589"/>
                  </a:lnTo>
                  <a:lnTo>
                    <a:pt x="1178559" y="17779"/>
                  </a:lnTo>
                  <a:lnTo>
                    <a:pt x="1143000" y="15239"/>
                  </a:lnTo>
                  <a:lnTo>
                    <a:pt x="1103630" y="7620"/>
                  </a:lnTo>
                  <a:lnTo>
                    <a:pt x="1065530" y="0"/>
                  </a:lnTo>
                  <a:lnTo>
                    <a:pt x="1050289" y="11429"/>
                  </a:lnTo>
                  <a:lnTo>
                    <a:pt x="1033780" y="17779"/>
                  </a:lnTo>
                  <a:lnTo>
                    <a:pt x="1014730" y="25400"/>
                  </a:lnTo>
                  <a:lnTo>
                    <a:pt x="995680" y="33020"/>
                  </a:lnTo>
                  <a:lnTo>
                    <a:pt x="952500" y="43179"/>
                  </a:lnTo>
                  <a:lnTo>
                    <a:pt x="933450" y="508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 4">
              <a:hlinkClick r:id="rId3"/>
            </p:cNvPr>
            <p:cNvSpPr/>
            <p:nvPr/>
          </p:nvSpPr>
          <p:spPr>
            <a:xfrm>
              <a:off x="3987291" y="2836545"/>
              <a:ext cx="420371" cy="273432"/>
            </a:xfrm>
            <a:custGeom>
              <a:avLst/>
              <a:gdLst/>
              <a:ahLst/>
              <a:cxnLst/>
              <a:rect l="0" t="0" r="0" b="0"/>
              <a:pathLst>
                <a:path w="420371" h="273432">
                  <a:moveTo>
                    <a:pt x="282322" y="53212"/>
                  </a:moveTo>
                  <a:lnTo>
                    <a:pt x="301372" y="46355"/>
                  </a:lnTo>
                  <a:lnTo>
                    <a:pt x="342519" y="34035"/>
                  </a:lnTo>
                  <a:lnTo>
                    <a:pt x="363220" y="27178"/>
                  </a:lnTo>
                  <a:lnTo>
                    <a:pt x="380619" y="19177"/>
                  </a:lnTo>
                  <a:lnTo>
                    <a:pt x="398526" y="10922"/>
                  </a:lnTo>
                  <a:lnTo>
                    <a:pt x="411735" y="0"/>
                  </a:lnTo>
                  <a:lnTo>
                    <a:pt x="416053" y="1524"/>
                  </a:lnTo>
                  <a:lnTo>
                    <a:pt x="417576" y="2540"/>
                  </a:lnTo>
                  <a:lnTo>
                    <a:pt x="420370" y="9397"/>
                  </a:lnTo>
                  <a:lnTo>
                    <a:pt x="420370" y="17780"/>
                  </a:lnTo>
                  <a:lnTo>
                    <a:pt x="416053" y="27178"/>
                  </a:lnTo>
                  <a:lnTo>
                    <a:pt x="411735" y="38353"/>
                  </a:lnTo>
                  <a:lnTo>
                    <a:pt x="402844" y="50672"/>
                  </a:lnTo>
                  <a:lnTo>
                    <a:pt x="393828" y="62991"/>
                  </a:lnTo>
                  <a:lnTo>
                    <a:pt x="383794" y="73787"/>
                  </a:lnTo>
                  <a:lnTo>
                    <a:pt x="373254" y="82169"/>
                  </a:lnTo>
                  <a:lnTo>
                    <a:pt x="364744" y="90043"/>
                  </a:lnTo>
                  <a:lnTo>
                    <a:pt x="358903" y="96900"/>
                  </a:lnTo>
                  <a:lnTo>
                    <a:pt x="354204" y="105282"/>
                  </a:lnTo>
                  <a:lnTo>
                    <a:pt x="350012" y="120141"/>
                  </a:lnTo>
                  <a:lnTo>
                    <a:pt x="348362" y="135255"/>
                  </a:lnTo>
                  <a:lnTo>
                    <a:pt x="346837" y="148971"/>
                  </a:lnTo>
                  <a:lnTo>
                    <a:pt x="345694" y="163830"/>
                  </a:lnTo>
                  <a:lnTo>
                    <a:pt x="339853" y="176149"/>
                  </a:lnTo>
                  <a:lnTo>
                    <a:pt x="335154" y="183006"/>
                  </a:lnTo>
                  <a:lnTo>
                    <a:pt x="329312" y="189865"/>
                  </a:lnTo>
                  <a:lnTo>
                    <a:pt x="326644" y="188468"/>
                  </a:lnTo>
                  <a:lnTo>
                    <a:pt x="321945" y="192785"/>
                  </a:lnTo>
                  <a:lnTo>
                    <a:pt x="317628" y="198119"/>
                  </a:lnTo>
                  <a:lnTo>
                    <a:pt x="313437" y="205105"/>
                  </a:lnTo>
                  <a:lnTo>
                    <a:pt x="301372" y="221360"/>
                  </a:lnTo>
                  <a:lnTo>
                    <a:pt x="297054" y="228219"/>
                  </a:lnTo>
                  <a:lnTo>
                    <a:pt x="291212" y="232156"/>
                  </a:lnTo>
                  <a:lnTo>
                    <a:pt x="280798" y="243331"/>
                  </a:lnTo>
                  <a:lnTo>
                    <a:pt x="270637" y="252730"/>
                  </a:lnTo>
                  <a:lnTo>
                    <a:pt x="260097" y="259587"/>
                  </a:lnTo>
                  <a:lnTo>
                    <a:pt x="248539" y="265049"/>
                  </a:lnTo>
                  <a:lnTo>
                    <a:pt x="236855" y="268985"/>
                  </a:lnTo>
                  <a:lnTo>
                    <a:pt x="225172" y="271906"/>
                  </a:lnTo>
                  <a:lnTo>
                    <a:pt x="201423" y="273431"/>
                  </a:lnTo>
                  <a:lnTo>
                    <a:pt x="191389" y="271906"/>
                  </a:lnTo>
                  <a:lnTo>
                    <a:pt x="179705" y="268985"/>
                  </a:lnTo>
                  <a:lnTo>
                    <a:pt x="169164" y="266446"/>
                  </a:lnTo>
                  <a:lnTo>
                    <a:pt x="160274" y="262509"/>
                  </a:lnTo>
                  <a:lnTo>
                    <a:pt x="151638" y="256794"/>
                  </a:lnTo>
                  <a:lnTo>
                    <a:pt x="144273" y="251332"/>
                  </a:lnTo>
                  <a:lnTo>
                    <a:pt x="138430" y="244475"/>
                  </a:lnTo>
                  <a:lnTo>
                    <a:pt x="133731" y="239013"/>
                  </a:lnTo>
                  <a:lnTo>
                    <a:pt x="131064" y="244475"/>
                  </a:lnTo>
                  <a:lnTo>
                    <a:pt x="126747" y="245872"/>
                  </a:lnTo>
                  <a:lnTo>
                    <a:pt x="123699" y="245872"/>
                  </a:lnTo>
                  <a:lnTo>
                    <a:pt x="120524" y="243331"/>
                  </a:lnTo>
                  <a:lnTo>
                    <a:pt x="117856" y="237616"/>
                  </a:lnTo>
                  <a:lnTo>
                    <a:pt x="113538" y="231012"/>
                  </a:lnTo>
                  <a:lnTo>
                    <a:pt x="106173" y="214503"/>
                  </a:lnTo>
                  <a:lnTo>
                    <a:pt x="98806" y="196722"/>
                  </a:lnTo>
                  <a:lnTo>
                    <a:pt x="91441" y="181863"/>
                  </a:lnTo>
                  <a:lnTo>
                    <a:pt x="88266" y="175006"/>
                  </a:lnTo>
                  <a:lnTo>
                    <a:pt x="84074" y="170687"/>
                  </a:lnTo>
                  <a:lnTo>
                    <a:pt x="79756" y="169672"/>
                  </a:lnTo>
                  <a:lnTo>
                    <a:pt x="76581" y="169672"/>
                  </a:lnTo>
                  <a:lnTo>
                    <a:pt x="73534" y="155828"/>
                  </a:lnTo>
                  <a:lnTo>
                    <a:pt x="70867" y="139191"/>
                  </a:lnTo>
                  <a:lnTo>
                    <a:pt x="69216" y="129794"/>
                  </a:lnTo>
                  <a:lnTo>
                    <a:pt x="69216" y="117602"/>
                  </a:lnTo>
                  <a:lnTo>
                    <a:pt x="70867" y="105282"/>
                  </a:lnTo>
                  <a:lnTo>
                    <a:pt x="73534" y="90043"/>
                  </a:lnTo>
                  <a:lnTo>
                    <a:pt x="59182" y="76707"/>
                  </a:lnTo>
                  <a:lnTo>
                    <a:pt x="45974" y="62991"/>
                  </a:lnTo>
                  <a:lnTo>
                    <a:pt x="35434" y="50672"/>
                  </a:lnTo>
                  <a:lnTo>
                    <a:pt x="25274" y="39497"/>
                  </a:lnTo>
                  <a:lnTo>
                    <a:pt x="17907" y="30099"/>
                  </a:lnTo>
                  <a:lnTo>
                    <a:pt x="10542" y="20700"/>
                  </a:lnTo>
                  <a:lnTo>
                    <a:pt x="4699" y="12319"/>
                  </a:lnTo>
                  <a:lnTo>
                    <a:pt x="0" y="4063"/>
                  </a:lnTo>
                  <a:lnTo>
                    <a:pt x="12066" y="13843"/>
                  </a:lnTo>
                  <a:lnTo>
                    <a:pt x="25274" y="20700"/>
                  </a:lnTo>
                  <a:lnTo>
                    <a:pt x="38481" y="27178"/>
                  </a:lnTo>
                  <a:lnTo>
                    <a:pt x="53341" y="33019"/>
                  </a:lnTo>
                  <a:lnTo>
                    <a:pt x="85599" y="42418"/>
                  </a:lnTo>
                  <a:lnTo>
                    <a:pt x="119380" y="49275"/>
                  </a:lnTo>
                  <a:lnTo>
                    <a:pt x="155956" y="54609"/>
                  </a:lnTo>
                  <a:lnTo>
                    <a:pt x="192913" y="58674"/>
                  </a:lnTo>
                  <a:lnTo>
                    <a:pt x="229489" y="60071"/>
                  </a:lnTo>
                  <a:lnTo>
                    <a:pt x="263272" y="61468"/>
                  </a:lnTo>
                  <a:close/>
                </a:path>
              </a:pathLst>
            </a:custGeom>
            <a:solidFill>
              <a:srgbClr val="472100"/>
            </a:solidFill>
            <a:ln w="0" cap="flat" cmpd="sng" algn="ctr">
              <a:solidFill>
                <a:srgbClr val="47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>
              <a:hlinkClick r:id="rId3"/>
            </p:cNvPr>
            <p:cNvSpPr/>
            <p:nvPr/>
          </p:nvSpPr>
          <p:spPr>
            <a:xfrm>
              <a:off x="3323335" y="1952625"/>
              <a:ext cx="573025" cy="822580"/>
            </a:xfrm>
            <a:custGeom>
              <a:avLst/>
              <a:gdLst/>
              <a:ahLst/>
              <a:cxnLst/>
              <a:rect l="0" t="0" r="0" b="0"/>
              <a:pathLst>
                <a:path w="573025" h="822580">
                  <a:moveTo>
                    <a:pt x="41149" y="0"/>
                  </a:moveTo>
                  <a:lnTo>
                    <a:pt x="44324" y="1142"/>
                  </a:lnTo>
                  <a:lnTo>
                    <a:pt x="45467" y="2539"/>
                  </a:lnTo>
                  <a:lnTo>
                    <a:pt x="46991" y="6604"/>
                  </a:lnTo>
                  <a:lnTo>
                    <a:pt x="48515" y="12319"/>
                  </a:lnTo>
                  <a:lnTo>
                    <a:pt x="50038" y="17779"/>
                  </a:lnTo>
                  <a:lnTo>
                    <a:pt x="50038" y="32639"/>
                  </a:lnTo>
                  <a:lnTo>
                    <a:pt x="51309" y="51689"/>
                  </a:lnTo>
                  <a:lnTo>
                    <a:pt x="50038" y="73786"/>
                  </a:lnTo>
                  <a:lnTo>
                    <a:pt x="50038" y="96901"/>
                  </a:lnTo>
                  <a:lnTo>
                    <a:pt x="48515" y="121539"/>
                  </a:lnTo>
                  <a:lnTo>
                    <a:pt x="45467" y="169291"/>
                  </a:lnTo>
                  <a:lnTo>
                    <a:pt x="45467" y="192404"/>
                  </a:lnTo>
                  <a:lnTo>
                    <a:pt x="45467" y="212979"/>
                  </a:lnTo>
                  <a:lnTo>
                    <a:pt x="45467" y="229235"/>
                  </a:lnTo>
                  <a:lnTo>
                    <a:pt x="46991" y="242951"/>
                  </a:lnTo>
                  <a:lnTo>
                    <a:pt x="48515" y="248411"/>
                  </a:lnTo>
                  <a:lnTo>
                    <a:pt x="50038" y="252729"/>
                  </a:lnTo>
                  <a:lnTo>
                    <a:pt x="52832" y="255270"/>
                  </a:lnTo>
                  <a:lnTo>
                    <a:pt x="55880" y="255270"/>
                  </a:lnTo>
                  <a:lnTo>
                    <a:pt x="67565" y="299085"/>
                  </a:lnTo>
                  <a:lnTo>
                    <a:pt x="79249" y="337311"/>
                  </a:lnTo>
                  <a:lnTo>
                    <a:pt x="89790" y="371729"/>
                  </a:lnTo>
                  <a:lnTo>
                    <a:pt x="101474" y="401701"/>
                  </a:lnTo>
                  <a:lnTo>
                    <a:pt x="113030" y="430276"/>
                  </a:lnTo>
                  <a:lnTo>
                    <a:pt x="123572" y="454786"/>
                  </a:lnTo>
                  <a:lnTo>
                    <a:pt x="133731" y="478027"/>
                  </a:lnTo>
                  <a:lnTo>
                    <a:pt x="144145" y="499998"/>
                  </a:lnTo>
                  <a:lnTo>
                    <a:pt x="163195" y="540892"/>
                  </a:lnTo>
                  <a:lnTo>
                    <a:pt x="179198" y="580644"/>
                  </a:lnTo>
                  <a:lnTo>
                    <a:pt x="188087" y="600964"/>
                  </a:lnTo>
                  <a:lnTo>
                    <a:pt x="195454" y="622935"/>
                  </a:lnTo>
                  <a:lnTo>
                    <a:pt x="202947" y="646048"/>
                  </a:lnTo>
                  <a:lnTo>
                    <a:pt x="208788" y="672083"/>
                  </a:lnTo>
                  <a:lnTo>
                    <a:pt x="216155" y="677545"/>
                  </a:lnTo>
                  <a:lnTo>
                    <a:pt x="223520" y="685800"/>
                  </a:lnTo>
                  <a:lnTo>
                    <a:pt x="232030" y="695198"/>
                  </a:lnTo>
                  <a:lnTo>
                    <a:pt x="242570" y="706501"/>
                  </a:lnTo>
                  <a:lnTo>
                    <a:pt x="254255" y="717295"/>
                  </a:lnTo>
                  <a:lnTo>
                    <a:pt x="267462" y="725297"/>
                  </a:lnTo>
                  <a:lnTo>
                    <a:pt x="280670" y="732154"/>
                  </a:lnTo>
                  <a:lnTo>
                    <a:pt x="295403" y="733551"/>
                  </a:lnTo>
                  <a:lnTo>
                    <a:pt x="370460" y="732154"/>
                  </a:lnTo>
                  <a:lnTo>
                    <a:pt x="442342" y="729614"/>
                  </a:lnTo>
                  <a:lnTo>
                    <a:pt x="476250" y="728217"/>
                  </a:lnTo>
                  <a:lnTo>
                    <a:pt x="508509" y="725297"/>
                  </a:lnTo>
                  <a:lnTo>
                    <a:pt x="537592" y="724154"/>
                  </a:lnTo>
                  <a:lnTo>
                    <a:pt x="565659" y="722757"/>
                  </a:lnTo>
                  <a:lnTo>
                    <a:pt x="567182" y="728217"/>
                  </a:lnTo>
                  <a:lnTo>
                    <a:pt x="568706" y="733551"/>
                  </a:lnTo>
                  <a:lnTo>
                    <a:pt x="570357" y="743330"/>
                  </a:lnTo>
                  <a:lnTo>
                    <a:pt x="568706" y="759586"/>
                  </a:lnTo>
                  <a:lnTo>
                    <a:pt x="567182" y="768985"/>
                  </a:lnTo>
                  <a:lnTo>
                    <a:pt x="567182" y="781304"/>
                  </a:lnTo>
                  <a:lnTo>
                    <a:pt x="567182" y="788161"/>
                  </a:lnTo>
                  <a:lnTo>
                    <a:pt x="568706" y="797941"/>
                  </a:lnTo>
                  <a:lnTo>
                    <a:pt x="571500" y="807339"/>
                  </a:lnTo>
                  <a:lnTo>
                    <a:pt x="573024" y="818133"/>
                  </a:lnTo>
                  <a:lnTo>
                    <a:pt x="543815" y="818133"/>
                  </a:lnTo>
                  <a:lnTo>
                    <a:pt x="514350" y="818133"/>
                  </a:lnTo>
                  <a:lnTo>
                    <a:pt x="458343" y="819657"/>
                  </a:lnTo>
                  <a:lnTo>
                    <a:pt x="405511" y="821054"/>
                  </a:lnTo>
                  <a:lnTo>
                    <a:pt x="382143" y="822579"/>
                  </a:lnTo>
                  <a:lnTo>
                    <a:pt x="357251" y="821054"/>
                  </a:lnTo>
                  <a:lnTo>
                    <a:pt x="333503" y="819657"/>
                  </a:lnTo>
                  <a:lnTo>
                    <a:pt x="311405" y="817117"/>
                  </a:lnTo>
                  <a:lnTo>
                    <a:pt x="289561" y="812800"/>
                  </a:lnTo>
                  <a:lnTo>
                    <a:pt x="267462" y="805942"/>
                  </a:lnTo>
                  <a:lnTo>
                    <a:pt x="246888" y="797941"/>
                  </a:lnTo>
                  <a:lnTo>
                    <a:pt x="224663" y="787145"/>
                  </a:lnTo>
                  <a:lnTo>
                    <a:pt x="204090" y="773302"/>
                  </a:lnTo>
                  <a:lnTo>
                    <a:pt x="183897" y="756666"/>
                  </a:lnTo>
                  <a:lnTo>
                    <a:pt x="167513" y="740410"/>
                  </a:lnTo>
                  <a:lnTo>
                    <a:pt x="152781" y="722757"/>
                  </a:lnTo>
                  <a:lnTo>
                    <a:pt x="139574" y="704976"/>
                  </a:lnTo>
                  <a:lnTo>
                    <a:pt x="124715" y="685800"/>
                  </a:lnTo>
                  <a:lnTo>
                    <a:pt x="99823" y="644651"/>
                  </a:lnTo>
                  <a:lnTo>
                    <a:pt x="77724" y="600964"/>
                  </a:lnTo>
                  <a:lnTo>
                    <a:pt x="57531" y="554608"/>
                  </a:lnTo>
                  <a:lnTo>
                    <a:pt x="39624" y="505460"/>
                  </a:lnTo>
                  <a:lnTo>
                    <a:pt x="26417" y="454786"/>
                  </a:lnTo>
                  <a:lnTo>
                    <a:pt x="14732" y="404241"/>
                  </a:lnTo>
                  <a:lnTo>
                    <a:pt x="7367" y="351027"/>
                  </a:lnTo>
                  <a:lnTo>
                    <a:pt x="1524" y="299085"/>
                  </a:lnTo>
                  <a:lnTo>
                    <a:pt x="0" y="247269"/>
                  </a:lnTo>
                  <a:lnTo>
                    <a:pt x="0" y="195326"/>
                  </a:lnTo>
                  <a:lnTo>
                    <a:pt x="5716" y="143255"/>
                  </a:lnTo>
                  <a:lnTo>
                    <a:pt x="13209" y="93979"/>
                  </a:lnTo>
                  <a:lnTo>
                    <a:pt x="23623" y="46354"/>
                  </a:lnTo>
                  <a:lnTo>
                    <a:pt x="38100" y="1142"/>
                  </a:lnTo>
                  <a:close/>
                </a:path>
              </a:pathLst>
            </a:custGeom>
            <a:solidFill>
              <a:srgbClr val="825B2B"/>
            </a:solidFill>
            <a:ln w="0" cap="flat" cmpd="sng" algn="ctr">
              <a:solidFill>
                <a:srgbClr val="825B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>
              <a:hlinkClick r:id="rId3"/>
            </p:cNvPr>
            <p:cNvSpPr/>
            <p:nvPr/>
          </p:nvSpPr>
          <p:spPr>
            <a:xfrm>
              <a:off x="3323590" y="1953260"/>
              <a:ext cx="571501" cy="820420"/>
            </a:xfrm>
            <a:custGeom>
              <a:avLst/>
              <a:gdLst/>
              <a:ahLst/>
              <a:cxnLst/>
              <a:rect l="0" t="0" r="0" b="0"/>
              <a:pathLst>
                <a:path w="571501" h="820420">
                  <a:moveTo>
                    <a:pt x="38100" y="0"/>
                  </a:moveTo>
                  <a:lnTo>
                    <a:pt x="22860" y="46990"/>
                  </a:lnTo>
                  <a:lnTo>
                    <a:pt x="11430" y="93979"/>
                  </a:lnTo>
                  <a:lnTo>
                    <a:pt x="3810" y="144779"/>
                  </a:lnTo>
                  <a:lnTo>
                    <a:pt x="0" y="195579"/>
                  </a:lnTo>
                  <a:lnTo>
                    <a:pt x="0" y="245110"/>
                  </a:lnTo>
                  <a:lnTo>
                    <a:pt x="0" y="299719"/>
                  </a:lnTo>
                  <a:lnTo>
                    <a:pt x="7619" y="350519"/>
                  </a:lnTo>
                  <a:lnTo>
                    <a:pt x="15239" y="405129"/>
                  </a:lnTo>
                  <a:lnTo>
                    <a:pt x="26669" y="455929"/>
                  </a:lnTo>
                  <a:lnTo>
                    <a:pt x="38100" y="505460"/>
                  </a:lnTo>
                  <a:lnTo>
                    <a:pt x="58419" y="552450"/>
                  </a:lnTo>
                  <a:lnTo>
                    <a:pt x="77469" y="599440"/>
                  </a:lnTo>
                  <a:lnTo>
                    <a:pt x="100330" y="643890"/>
                  </a:lnTo>
                  <a:lnTo>
                    <a:pt x="124460" y="687069"/>
                  </a:lnTo>
                  <a:lnTo>
                    <a:pt x="139700" y="704850"/>
                  </a:lnTo>
                  <a:lnTo>
                    <a:pt x="151130" y="722629"/>
                  </a:lnTo>
                  <a:lnTo>
                    <a:pt x="166369" y="740410"/>
                  </a:lnTo>
                  <a:lnTo>
                    <a:pt x="182880" y="755650"/>
                  </a:lnTo>
                  <a:lnTo>
                    <a:pt x="201930" y="773429"/>
                  </a:lnTo>
                  <a:lnTo>
                    <a:pt x="224789" y="787400"/>
                  </a:lnTo>
                  <a:lnTo>
                    <a:pt x="245110" y="798829"/>
                  </a:lnTo>
                  <a:lnTo>
                    <a:pt x="267969" y="806450"/>
                  </a:lnTo>
                  <a:lnTo>
                    <a:pt x="287019" y="812800"/>
                  </a:lnTo>
                  <a:lnTo>
                    <a:pt x="311150" y="816610"/>
                  </a:lnTo>
                  <a:lnTo>
                    <a:pt x="334010" y="820419"/>
                  </a:lnTo>
                  <a:lnTo>
                    <a:pt x="356869" y="820419"/>
                  </a:lnTo>
                  <a:lnTo>
                    <a:pt x="381000" y="820419"/>
                  </a:lnTo>
                  <a:lnTo>
                    <a:pt x="403860" y="820419"/>
                  </a:lnTo>
                  <a:lnTo>
                    <a:pt x="458469" y="820419"/>
                  </a:lnTo>
                  <a:lnTo>
                    <a:pt x="513080" y="816610"/>
                  </a:lnTo>
                  <a:lnTo>
                    <a:pt x="543560" y="816610"/>
                  </a:lnTo>
                  <a:lnTo>
                    <a:pt x="571500" y="816610"/>
                  </a:lnTo>
                  <a:lnTo>
                    <a:pt x="571500" y="806450"/>
                  </a:lnTo>
                  <a:lnTo>
                    <a:pt x="567689" y="798829"/>
                  </a:lnTo>
                  <a:lnTo>
                    <a:pt x="567689" y="787400"/>
                  </a:lnTo>
                  <a:lnTo>
                    <a:pt x="567689" y="781050"/>
                  </a:lnTo>
                  <a:lnTo>
                    <a:pt x="567689" y="769619"/>
                  </a:lnTo>
                  <a:lnTo>
                    <a:pt x="567689" y="759460"/>
                  </a:lnTo>
                  <a:lnTo>
                    <a:pt x="571500" y="744219"/>
                  </a:lnTo>
                  <a:lnTo>
                    <a:pt x="567689" y="734060"/>
                  </a:lnTo>
                  <a:lnTo>
                    <a:pt x="567689" y="726440"/>
                  </a:lnTo>
                  <a:lnTo>
                    <a:pt x="563880" y="722629"/>
                  </a:lnTo>
                  <a:lnTo>
                    <a:pt x="535939" y="722629"/>
                  </a:lnTo>
                  <a:lnTo>
                    <a:pt x="509269" y="726440"/>
                  </a:lnTo>
                  <a:lnTo>
                    <a:pt x="473710" y="726440"/>
                  </a:lnTo>
                  <a:lnTo>
                    <a:pt x="443230" y="730250"/>
                  </a:lnTo>
                  <a:lnTo>
                    <a:pt x="369569" y="730250"/>
                  </a:lnTo>
                  <a:lnTo>
                    <a:pt x="294639" y="734060"/>
                  </a:lnTo>
                  <a:lnTo>
                    <a:pt x="279400" y="730250"/>
                  </a:lnTo>
                  <a:lnTo>
                    <a:pt x="267969" y="726440"/>
                  </a:lnTo>
                  <a:lnTo>
                    <a:pt x="252730" y="715010"/>
                  </a:lnTo>
                  <a:lnTo>
                    <a:pt x="241300" y="704850"/>
                  </a:lnTo>
                  <a:lnTo>
                    <a:pt x="232410" y="693419"/>
                  </a:lnTo>
                  <a:lnTo>
                    <a:pt x="220980" y="687069"/>
                  </a:lnTo>
                  <a:lnTo>
                    <a:pt x="217169" y="675640"/>
                  </a:lnTo>
                  <a:lnTo>
                    <a:pt x="209550" y="671829"/>
                  </a:lnTo>
                  <a:lnTo>
                    <a:pt x="201930" y="646429"/>
                  </a:lnTo>
                  <a:lnTo>
                    <a:pt x="194310" y="621029"/>
                  </a:lnTo>
                  <a:lnTo>
                    <a:pt x="186689" y="599440"/>
                  </a:lnTo>
                  <a:lnTo>
                    <a:pt x="179069" y="581660"/>
                  </a:lnTo>
                  <a:lnTo>
                    <a:pt x="162560" y="542290"/>
                  </a:lnTo>
                  <a:lnTo>
                    <a:pt x="143510" y="499110"/>
                  </a:lnTo>
                  <a:lnTo>
                    <a:pt x="132080" y="477519"/>
                  </a:lnTo>
                  <a:lnTo>
                    <a:pt x="124460" y="455929"/>
                  </a:lnTo>
                  <a:lnTo>
                    <a:pt x="113030" y="430529"/>
                  </a:lnTo>
                  <a:lnTo>
                    <a:pt x="100330" y="401319"/>
                  </a:lnTo>
                  <a:lnTo>
                    <a:pt x="88900" y="372110"/>
                  </a:lnTo>
                  <a:lnTo>
                    <a:pt x="77469" y="336550"/>
                  </a:lnTo>
                  <a:lnTo>
                    <a:pt x="66039" y="299719"/>
                  </a:lnTo>
                  <a:lnTo>
                    <a:pt x="54610" y="256540"/>
                  </a:lnTo>
                  <a:lnTo>
                    <a:pt x="54610" y="256540"/>
                  </a:lnTo>
                  <a:lnTo>
                    <a:pt x="50800" y="252729"/>
                  </a:lnTo>
                  <a:lnTo>
                    <a:pt x="45719" y="248919"/>
                  </a:lnTo>
                  <a:lnTo>
                    <a:pt x="45719" y="242569"/>
                  </a:lnTo>
                  <a:lnTo>
                    <a:pt x="45719" y="227329"/>
                  </a:lnTo>
                  <a:lnTo>
                    <a:pt x="45719" y="213360"/>
                  </a:lnTo>
                  <a:lnTo>
                    <a:pt x="45719" y="191769"/>
                  </a:lnTo>
                  <a:lnTo>
                    <a:pt x="45719" y="170179"/>
                  </a:lnTo>
                  <a:lnTo>
                    <a:pt x="45719" y="123190"/>
                  </a:lnTo>
                  <a:lnTo>
                    <a:pt x="50800" y="97790"/>
                  </a:lnTo>
                  <a:lnTo>
                    <a:pt x="50800" y="72390"/>
                  </a:lnTo>
                  <a:lnTo>
                    <a:pt x="50800" y="50800"/>
                  </a:lnTo>
                  <a:lnTo>
                    <a:pt x="50800" y="31750"/>
                  </a:lnTo>
                  <a:lnTo>
                    <a:pt x="50800" y="17779"/>
                  </a:lnTo>
                  <a:lnTo>
                    <a:pt x="45719" y="10160"/>
                  </a:lnTo>
                  <a:lnTo>
                    <a:pt x="45719" y="7619"/>
                  </a:lnTo>
                  <a:lnTo>
                    <a:pt x="45719" y="3810"/>
                  </a:lnTo>
                  <a:lnTo>
                    <a:pt x="41910" y="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>
              <a:hlinkClick r:id="rId3"/>
            </p:cNvPr>
            <p:cNvSpPr/>
            <p:nvPr/>
          </p:nvSpPr>
          <p:spPr>
            <a:xfrm>
              <a:off x="4437126" y="1933448"/>
              <a:ext cx="723139" cy="860807"/>
            </a:xfrm>
            <a:custGeom>
              <a:avLst/>
              <a:gdLst/>
              <a:ahLst/>
              <a:cxnLst/>
              <a:rect l="0" t="0" r="0" b="0"/>
              <a:pathLst>
                <a:path w="723139" h="860807">
                  <a:moveTo>
                    <a:pt x="701039" y="0"/>
                  </a:moveTo>
                  <a:lnTo>
                    <a:pt x="708406" y="23241"/>
                  </a:lnTo>
                  <a:lnTo>
                    <a:pt x="714247" y="46354"/>
                  </a:lnTo>
                  <a:lnTo>
                    <a:pt x="718565" y="69469"/>
                  </a:lnTo>
                  <a:lnTo>
                    <a:pt x="721614" y="95503"/>
                  </a:lnTo>
                  <a:lnTo>
                    <a:pt x="723138" y="120141"/>
                  </a:lnTo>
                  <a:lnTo>
                    <a:pt x="723138" y="146177"/>
                  </a:lnTo>
                  <a:lnTo>
                    <a:pt x="721614" y="172212"/>
                  </a:lnTo>
                  <a:lnTo>
                    <a:pt x="718565" y="199262"/>
                  </a:lnTo>
                  <a:lnTo>
                    <a:pt x="709929" y="254253"/>
                  </a:lnTo>
                  <a:lnTo>
                    <a:pt x="695197" y="308863"/>
                  </a:lnTo>
                  <a:lnTo>
                    <a:pt x="677290" y="363347"/>
                  </a:lnTo>
                  <a:lnTo>
                    <a:pt x="654050" y="419481"/>
                  </a:lnTo>
                  <a:lnTo>
                    <a:pt x="629158" y="472566"/>
                  </a:lnTo>
                  <a:lnTo>
                    <a:pt x="598043" y="524637"/>
                  </a:lnTo>
                  <a:lnTo>
                    <a:pt x="565784" y="573785"/>
                  </a:lnTo>
                  <a:lnTo>
                    <a:pt x="530352" y="620141"/>
                  </a:lnTo>
                  <a:lnTo>
                    <a:pt x="493776" y="663828"/>
                  </a:lnTo>
                  <a:lnTo>
                    <a:pt x="473202" y="684403"/>
                  </a:lnTo>
                  <a:lnTo>
                    <a:pt x="452627" y="703579"/>
                  </a:lnTo>
                  <a:lnTo>
                    <a:pt x="431927" y="721359"/>
                  </a:lnTo>
                  <a:lnTo>
                    <a:pt x="411352" y="737997"/>
                  </a:lnTo>
                  <a:lnTo>
                    <a:pt x="390778" y="754253"/>
                  </a:lnTo>
                  <a:lnTo>
                    <a:pt x="369062" y="767969"/>
                  </a:lnTo>
                  <a:lnTo>
                    <a:pt x="324739" y="778763"/>
                  </a:lnTo>
                  <a:lnTo>
                    <a:pt x="283464" y="792479"/>
                  </a:lnTo>
                  <a:lnTo>
                    <a:pt x="201421" y="822578"/>
                  </a:lnTo>
                  <a:lnTo>
                    <a:pt x="158622" y="836294"/>
                  </a:lnTo>
                  <a:lnTo>
                    <a:pt x="135382" y="841756"/>
                  </a:lnTo>
                  <a:lnTo>
                    <a:pt x="111633" y="847090"/>
                  </a:lnTo>
                  <a:lnTo>
                    <a:pt x="85216" y="852550"/>
                  </a:lnTo>
                  <a:lnTo>
                    <a:pt x="58801" y="856487"/>
                  </a:lnTo>
                  <a:lnTo>
                    <a:pt x="30733" y="859409"/>
                  </a:lnTo>
                  <a:lnTo>
                    <a:pt x="0" y="860806"/>
                  </a:lnTo>
                  <a:lnTo>
                    <a:pt x="3175" y="849629"/>
                  </a:lnTo>
                  <a:lnTo>
                    <a:pt x="5841" y="840231"/>
                  </a:lnTo>
                  <a:lnTo>
                    <a:pt x="7365" y="830834"/>
                  </a:lnTo>
                  <a:lnTo>
                    <a:pt x="9016" y="823975"/>
                  </a:lnTo>
                  <a:lnTo>
                    <a:pt x="10159" y="811656"/>
                  </a:lnTo>
                  <a:lnTo>
                    <a:pt x="11683" y="800481"/>
                  </a:lnTo>
                  <a:lnTo>
                    <a:pt x="13208" y="784225"/>
                  </a:lnTo>
                  <a:lnTo>
                    <a:pt x="16383" y="775843"/>
                  </a:lnTo>
                  <a:lnTo>
                    <a:pt x="19050" y="763650"/>
                  </a:lnTo>
                  <a:lnTo>
                    <a:pt x="32258" y="763650"/>
                  </a:lnTo>
                  <a:lnTo>
                    <a:pt x="47116" y="762507"/>
                  </a:lnTo>
                  <a:lnTo>
                    <a:pt x="75057" y="756793"/>
                  </a:lnTo>
                  <a:lnTo>
                    <a:pt x="104266" y="748791"/>
                  </a:lnTo>
                  <a:lnTo>
                    <a:pt x="135382" y="737997"/>
                  </a:lnTo>
                  <a:lnTo>
                    <a:pt x="167639" y="728218"/>
                  </a:lnTo>
                  <a:lnTo>
                    <a:pt x="201421" y="718819"/>
                  </a:lnTo>
                  <a:lnTo>
                    <a:pt x="236854" y="711962"/>
                  </a:lnTo>
                  <a:lnTo>
                    <a:pt x="254253" y="710437"/>
                  </a:lnTo>
                  <a:lnTo>
                    <a:pt x="273303" y="710437"/>
                  </a:lnTo>
                  <a:lnTo>
                    <a:pt x="289687" y="709041"/>
                  </a:lnTo>
                  <a:lnTo>
                    <a:pt x="304038" y="704977"/>
                  </a:lnTo>
                  <a:lnTo>
                    <a:pt x="320420" y="699643"/>
                  </a:lnTo>
                  <a:lnTo>
                    <a:pt x="333628" y="694181"/>
                  </a:lnTo>
                  <a:lnTo>
                    <a:pt x="348360" y="687324"/>
                  </a:lnTo>
                  <a:lnTo>
                    <a:pt x="360045" y="681862"/>
                  </a:lnTo>
                  <a:lnTo>
                    <a:pt x="369062" y="675004"/>
                  </a:lnTo>
                  <a:lnTo>
                    <a:pt x="377570" y="670687"/>
                  </a:lnTo>
                  <a:lnTo>
                    <a:pt x="390778" y="653034"/>
                  </a:lnTo>
                  <a:lnTo>
                    <a:pt x="405510" y="635253"/>
                  </a:lnTo>
                  <a:lnTo>
                    <a:pt x="435102" y="601218"/>
                  </a:lnTo>
                  <a:lnTo>
                    <a:pt x="465835" y="569849"/>
                  </a:lnTo>
                  <a:lnTo>
                    <a:pt x="495300" y="536956"/>
                  </a:lnTo>
                  <a:lnTo>
                    <a:pt x="510158" y="519175"/>
                  </a:lnTo>
                  <a:lnTo>
                    <a:pt x="524509" y="499999"/>
                  </a:lnTo>
                  <a:lnTo>
                    <a:pt x="537718" y="479425"/>
                  </a:lnTo>
                  <a:lnTo>
                    <a:pt x="552450" y="456310"/>
                  </a:lnTo>
                  <a:lnTo>
                    <a:pt x="565784" y="431672"/>
                  </a:lnTo>
                  <a:lnTo>
                    <a:pt x="577341" y="405637"/>
                  </a:lnTo>
                  <a:lnTo>
                    <a:pt x="589407" y="375666"/>
                  </a:lnTo>
                  <a:lnTo>
                    <a:pt x="601090" y="344297"/>
                  </a:lnTo>
                  <a:lnTo>
                    <a:pt x="610108" y="335915"/>
                  </a:lnTo>
                  <a:lnTo>
                    <a:pt x="617093" y="326516"/>
                  </a:lnTo>
                  <a:lnTo>
                    <a:pt x="623315" y="316737"/>
                  </a:lnTo>
                  <a:lnTo>
                    <a:pt x="630301" y="305943"/>
                  </a:lnTo>
                  <a:lnTo>
                    <a:pt x="640714" y="281304"/>
                  </a:lnTo>
                  <a:lnTo>
                    <a:pt x="650875" y="254253"/>
                  </a:lnTo>
                  <a:lnTo>
                    <a:pt x="658240" y="225297"/>
                  </a:lnTo>
                  <a:lnTo>
                    <a:pt x="664083" y="196722"/>
                  </a:lnTo>
                  <a:lnTo>
                    <a:pt x="673100" y="136778"/>
                  </a:lnTo>
                  <a:lnTo>
                    <a:pt x="676147" y="106299"/>
                  </a:lnTo>
                  <a:lnTo>
                    <a:pt x="678814" y="80644"/>
                  </a:lnTo>
                  <a:lnTo>
                    <a:pt x="681989" y="56134"/>
                  </a:lnTo>
                  <a:lnTo>
                    <a:pt x="684657" y="35432"/>
                  </a:lnTo>
                  <a:lnTo>
                    <a:pt x="687832" y="17779"/>
                  </a:lnTo>
                  <a:lnTo>
                    <a:pt x="689356" y="12319"/>
                  </a:lnTo>
                  <a:lnTo>
                    <a:pt x="690499" y="6603"/>
                  </a:lnTo>
                  <a:lnTo>
                    <a:pt x="693674" y="2540"/>
                  </a:lnTo>
                  <a:lnTo>
                    <a:pt x="695197" y="0"/>
                  </a:lnTo>
                  <a:lnTo>
                    <a:pt x="697864" y="0"/>
                  </a:lnTo>
                  <a:close/>
                </a:path>
              </a:pathLst>
            </a:custGeom>
            <a:solidFill>
              <a:srgbClr val="825B2B"/>
            </a:solidFill>
            <a:ln w="0" cap="flat" cmpd="sng" algn="ctr">
              <a:solidFill>
                <a:srgbClr val="825B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>
              <a:hlinkClick r:id="rId3"/>
            </p:cNvPr>
            <p:cNvSpPr/>
            <p:nvPr/>
          </p:nvSpPr>
          <p:spPr>
            <a:xfrm>
              <a:off x="4434840" y="1935479"/>
              <a:ext cx="723901" cy="859792"/>
            </a:xfrm>
            <a:custGeom>
              <a:avLst/>
              <a:gdLst/>
              <a:ahLst/>
              <a:cxnLst/>
              <a:rect l="0" t="0" r="0" b="0"/>
              <a:pathLst>
                <a:path w="723901" h="859792">
                  <a:moveTo>
                    <a:pt x="703580" y="0"/>
                  </a:moveTo>
                  <a:lnTo>
                    <a:pt x="712469" y="21591"/>
                  </a:lnTo>
                  <a:lnTo>
                    <a:pt x="716280" y="43181"/>
                  </a:lnTo>
                  <a:lnTo>
                    <a:pt x="720089" y="68581"/>
                  </a:lnTo>
                  <a:lnTo>
                    <a:pt x="723900" y="93981"/>
                  </a:lnTo>
                  <a:lnTo>
                    <a:pt x="723900" y="119381"/>
                  </a:lnTo>
                  <a:lnTo>
                    <a:pt x="723900" y="143510"/>
                  </a:lnTo>
                  <a:lnTo>
                    <a:pt x="723900" y="168910"/>
                  </a:lnTo>
                  <a:lnTo>
                    <a:pt x="720089" y="198121"/>
                  </a:lnTo>
                  <a:lnTo>
                    <a:pt x="712469" y="252731"/>
                  </a:lnTo>
                  <a:lnTo>
                    <a:pt x="695960" y="307341"/>
                  </a:lnTo>
                  <a:lnTo>
                    <a:pt x="680719" y="360681"/>
                  </a:lnTo>
                  <a:lnTo>
                    <a:pt x="657860" y="419100"/>
                  </a:lnTo>
                  <a:lnTo>
                    <a:pt x="629919" y="469900"/>
                  </a:lnTo>
                  <a:lnTo>
                    <a:pt x="599439" y="523241"/>
                  </a:lnTo>
                  <a:lnTo>
                    <a:pt x="567689" y="570231"/>
                  </a:lnTo>
                  <a:lnTo>
                    <a:pt x="533400" y="617221"/>
                  </a:lnTo>
                  <a:lnTo>
                    <a:pt x="494030" y="661671"/>
                  </a:lnTo>
                  <a:lnTo>
                    <a:pt x="474980" y="683260"/>
                  </a:lnTo>
                  <a:lnTo>
                    <a:pt x="454660" y="701041"/>
                  </a:lnTo>
                  <a:lnTo>
                    <a:pt x="435610" y="718821"/>
                  </a:lnTo>
                  <a:lnTo>
                    <a:pt x="412750" y="736600"/>
                  </a:lnTo>
                  <a:lnTo>
                    <a:pt x="392430" y="751841"/>
                  </a:lnTo>
                  <a:lnTo>
                    <a:pt x="369569" y="765810"/>
                  </a:lnTo>
                  <a:lnTo>
                    <a:pt x="326389" y="777241"/>
                  </a:lnTo>
                  <a:lnTo>
                    <a:pt x="284480" y="791210"/>
                  </a:lnTo>
                  <a:lnTo>
                    <a:pt x="201930" y="820421"/>
                  </a:lnTo>
                  <a:lnTo>
                    <a:pt x="160019" y="834391"/>
                  </a:lnTo>
                  <a:lnTo>
                    <a:pt x="135889" y="838200"/>
                  </a:lnTo>
                  <a:lnTo>
                    <a:pt x="113030" y="845821"/>
                  </a:lnTo>
                  <a:lnTo>
                    <a:pt x="86360" y="849631"/>
                  </a:lnTo>
                  <a:lnTo>
                    <a:pt x="58419" y="852171"/>
                  </a:lnTo>
                  <a:lnTo>
                    <a:pt x="31750" y="855981"/>
                  </a:lnTo>
                  <a:lnTo>
                    <a:pt x="0" y="859791"/>
                  </a:lnTo>
                  <a:lnTo>
                    <a:pt x="3810" y="849631"/>
                  </a:lnTo>
                  <a:lnTo>
                    <a:pt x="7619" y="838200"/>
                  </a:lnTo>
                  <a:lnTo>
                    <a:pt x="7619" y="826771"/>
                  </a:lnTo>
                  <a:lnTo>
                    <a:pt x="11430" y="824231"/>
                  </a:lnTo>
                  <a:lnTo>
                    <a:pt x="11430" y="808991"/>
                  </a:lnTo>
                  <a:lnTo>
                    <a:pt x="11430" y="798831"/>
                  </a:lnTo>
                  <a:lnTo>
                    <a:pt x="16510" y="779781"/>
                  </a:lnTo>
                  <a:lnTo>
                    <a:pt x="20319" y="773431"/>
                  </a:lnTo>
                  <a:lnTo>
                    <a:pt x="20319" y="762000"/>
                  </a:lnTo>
                  <a:lnTo>
                    <a:pt x="35560" y="762000"/>
                  </a:lnTo>
                  <a:lnTo>
                    <a:pt x="50800" y="762000"/>
                  </a:lnTo>
                  <a:lnTo>
                    <a:pt x="78739" y="755650"/>
                  </a:lnTo>
                  <a:lnTo>
                    <a:pt x="105410" y="748031"/>
                  </a:lnTo>
                  <a:lnTo>
                    <a:pt x="135889" y="736600"/>
                  </a:lnTo>
                  <a:lnTo>
                    <a:pt x="171450" y="726441"/>
                  </a:lnTo>
                  <a:lnTo>
                    <a:pt x="201930" y="715010"/>
                  </a:lnTo>
                  <a:lnTo>
                    <a:pt x="237489" y="708660"/>
                  </a:lnTo>
                  <a:lnTo>
                    <a:pt x="256539" y="708660"/>
                  </a:lnTo>
                  <a:lnTo>
                    <a:pt x="276860" y="708660"/>
                  </a:lnTo>
                  <a:lnTo>
                    <a:pt x="292100" y="708660"/>
                  </a:lnTo>
                  <a:lnTo>
                    <a:pt x="307339" y="704850"/>
                  </a:lnTo>
                  <a:lnTo>
                    <a:pt x="322580" y="697231"/>
                  </a:lnTo>
                  <a:lnTo>
                    <a:pt x="335280" y="693421"/>
                  </a:lnTo>
                  <a:lnTo>
                    <a:pt x="350519" y="685800"/>
                  </a:lnTo>
                  <a:lnTo>
                    <a:pt x="361950" y="679450"/>
                  </a:lnTo>
                  <a:lnTo>
                    <a:pt x="369569" y="671831"/>
                  </a:lnTo>
                  <a:lnTo>
                    <a:pt x="377189" y="668021"/>
                  </a:lnTo>
                  <a:lnTo>
                    <a:pt x="392430" y="650241"/>
                  </a:lnTo>
                  <a:lnTo>
                    <a:pt x="408939" y="632460"/>
                  </a:lnTo>
                  <a:lnTo>
                    <a:pt x="435610" y="599441"/>
                  </a:lnTo>
                  <a:lnTo>
                    <a:pt x="467360" y="567691"/>
                  </a:lnTo>
                  <a:lnTo>
                    <a:pt x="497839" y="534671"/>
                  </a:lnTo>
                  <a:lnTo>
                    <a:pt x="513080" y="516891"/>
                  </a:lnTo>
                  <a:lnTo>
                    <a:pt x="525780" y="497841"/>
                  </a:lnTo>
                  <a:lnTo>
                    <a:pt x="541019" y="476250"/>
                  </a:lnTo>
                  <a:lnTo>
                    <a:pt x="552450" y="454660"/>
                  </a:lnTo>
                  <a:lnTo>
                    <a:pt x="567689" y="429260"/>
                  </a:lnTo>
                  <a:lnTo>
                    <a:pt x="579119" y="403860"/>
                  </a:lnTo>
                  <a:lnTo>
                    <a:pt x="591819" y="375921"/>
                  </a:lnTo>
                  <a:lnTo>
                    <a:pt x="603250" y="342900"/>
                  </a:lnTo>
                  <a:lnTo>
                    <a:pt x="610869" y="331471"/>
                  </a:lnTo>
                  <a:lnTo>
                    <a:pt x="618489" y="325121"/>
                  </a:lnTo>
                  <a:lnTo>
                    <a:pt x="626110" y="313691"/>
                  </a:lnTo>
                  <a:lnTo>
                    <a:pt x="629919" y="303531"/>
                  </a:lnTo>
                  <a:lnTo>
                    <a:pt x="641350" y="278131"/>
                  </a:lnTo>
                  <a:lnTo>
                    <a:pt x="654050" y="252731"/>
                  </a:lnTo>
                  <a:lnTo>
                    <a:pt x="661669" y="223521"/>
                  </a:lnTo>
                  <a:lnTo>
                    <a:pt x="665480" y="194310"/>
                  </a:lnTo>
                  <a:lnTo>
                    <a:pt x="676910" y="133350"/>
                  </a:lnTo>
                  <a:lnTo>
                    <a:pt x="676910" y="104141"/>
                  </a:lnTo>
                  <a:lnTo>
                    <a:pt x="680719" y="78741"/>
                  </a:lnTo>
                  <a:lnTo>
                    <a:pt x="684530" y="53341"/>
                  </a:lnTo>
                  <a:lnTo>
                    <a:pt x="688339" y="31750"/>
                  </a:lnTo>
                  <a:lnTo>
                    <a:pt x="688339" y="17781"/>
                  </a:lnTo>
                  <a:lnTo>
                    <a:pt x="692150" y="10160"/>
                  </a:lnTo>
                  <a:lnTo>
                    <a:pt x="692150" y="2541"/>
                  </a:lnTo>
                  <a:lnTo>
                    <a:pt x="695960" y="0"/>
                  </a:lnTo>
                  <a:lnTo>
                    <a:pt x="695960" y="0"/>
                  </a:lnTo>
                  <a:lnTo>
                    <a:pt x="69976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>
              <a:hlinkClick r:id="rId3"/>
            </p:cNvPr>
            <p:cNvSpPr/>
            <p:nvPr/>
          </p:nvSpPr>
          <p:spPr>
            <a:xfrm>
              <a:off x="4446142" y="1636648"/>
              <a:ext cx="517018" cy="956692"/>
            </a:xfrm>
            <a:custGeom>
              <a:avLst/>
              <a:gdLst/>
              <a:ahLst/>
              <a:cxnLst/>
              <a:rect l="0" t="0" r="0" b="0"/>
              <a:pathLst>
                <a:path w="517018" h="956692">
                  <a:moveTo>
                    <a:pt x="468504" y="0"/>
                  </a:moveTo>
                  <a:lnTo>
                    <a:pt x="483236" y="43816"/>
                  </a:lnTo>
                  <a:lnTo>
                    <a:pt x="494919" y="91822"/>
                  </a:lnTo>
                  <a:lnTo>
                    <a:pt x="503810" y="142494"/>
                  </a:lnTo>
                  <a:lnTo>
                    <a:pt x="511175" y="195581"/>
                  </a:lnTo>
                  <a:lnTo>
                    <a:pt x="515493" y="250191"/>
                  </a:lnTo>
                  <a:lnTo>
                    <a:pt x="517017" y="304800"/>
                  </a:lnTo>
                  <a:lnTo>
                    <a:pt x="515493" y="360807"/>
                  </a:lnTo>
                  <a:lnTo>
                    <a:pt x="509652" y="416941"/>
                  </a:lnTo>
                  <a:lnTo>
                    <a:pt x="511175" y="425197"/>
                  </a:lnTo>
                  <a:lnTo>
                    <a:pt x="512827" y="433578"/>
                  </a:lnTo>
                  <a:lnTo>
                    <a:pt x="511175" y="452375"/>
                  </a:lnTo>
                  <a:lnTo>
                    <a:pt x="508128" y="474346"/>
                  </a:lnTo>
                  <a:lnTo>
                    <a:pt x="503810" y="498984"/>
                  </a:lnTo>
                  <a:lnTo>
                    <a:pt x="496443" y="525019"/>
                  </a:lnTo>
                  <a:lnTo>
                    <a:pt x="486284" y="552069"/>
                  </a:lnTo>
                  <a:lnTo>
                    <a:pt x="474346" y="581025"/>
                  </a:lnTo>
                  <a:lnTo>
                    <a:pt x="461011" y="610997"/>
                  </a:lnTo>
                  <a:lnTo>
                    <a:pt x="446660" y="639572"/>
                  </a:lnTo>
                  <a:lnTo>
                    <a:pt x="428753" y="668528"/>
                  </a:lnTo>
                  <a:lnTo>
                    <a:pt x="411354" y="695579"/>
                  </a:lnTo>
                  <a:lnTo>
                    <a:pt x="392304" y="721615"/>
                  </a:lnTo>
                  <a:lnTo>
                    <a:pt x="371603" y="746253"/>
                  </a:lnTo>
                  <a:lnTo>
                    <a:pt x="351029" y="768350"/>
                  </a:lnTo>
                  <a:lnTo>
                    <a:pt x="328930" y="787147"/>
                  </a:lnTo>
                  <a:lnTo>
                    <a:pt x="307086" y="802259"/>
                  </a:lnTo>
                  <a:lnTo>
                    <a:pt x="245237" y="852932"/>
                  </a:lnTo>
                  <a:lnTo>
                    <a:pt x="214630" y="876047"/>
                  </a:lnTo>
                  <a:lnTo>
                    <a:pt x="181865" y="896621"/>
                  </a:lnTo>
                  <a:lnTo>
                    <a:pt x="146940" y="915797"/>
                  </a:lnTo>
                  <a:lnTo>
                    <a:pt x="129033" y="925196"/>
                  </a:lnTo>
                  <a:lnTo>
                    <a:pt x="109983" y="932053"/>
                  </a:lnTo>
                  <a:lnTo>
                    <a:pt x="89409" y="940435"/>
                  </a:lnTo>
                  <a:lnTo>
                    <a:pt x="67565" y="945769"/>
                  </a:lnTo>
                  <a:lnTo>
                    <a:pt x="43942" y="951231"/>
                  </a:lnTo>
                  <a:lnTo>
                    <a:pt x="20574" y="956691"/>
                  </a:lnTo>
                  <a:lnTo>
                    <a:pt x="17399" y="941832"/>
                  </a:lnTo>
                  <a:lnTo>
                    <a:pt x="14352" y="928116"/>
                  </a:lnTo>
                  <a:lnTo>
                    <a:pt x="5842" y="906019"/>
                  </a:lnTo>
                  <a:lnTo>
                    <a:pt x="1143" y="895224"/>
                  </a:lnTo>
                  <a:lnTo>
                    <a:pt x="0" y="884302"/>
                  </a:lnTo>
                  <a:lnTo>
                    <a:pt x="0" y="873506"/>
                  </a:lnTo>
                  <a:lnTo>
                    <a:pt x="4192" y="859791"/>
                  </a:lnTo>
                  <a:lnTo>
                    <a:pt x="15875" y="861187"/>
                  </a:lnTo>
                  <a:lnTo>
                    <a:pt x="27941" y="859791"/>
                  </a:lnTo>
                  <a:lnTo>
                    <a:pt x="46991" y="858266"/>
                  </a:lnTo>
                  <a:lnTo>
                    <a:pt x="64517" y="852932"/>
                  </a:lnTo>
                  <a:lnTo>
                    <a:pt x="80773" y="846075"/>
                  </a:lnTo>
                  <a:lnTo>
                    <a:pt x="98298" y="836677"/>
                  </a:lnTo>
                  <a:lnTo>
                    <a:pt x="117348" y="825374"/>
                  </a:lnTo>
                  <a:lnTo>
                    <a:pt x="127890" y="818516"/>
                  </a:lnTo>
                  <a:lnTo>
                    <a:pt x="141098" y="811657"/>
                  </a:lnTo>
                  <a:lnTo>
                    <a:pt x="154305" y="805181"/>
                  </a:lnTo>
                  <a:lnTo>
                    <a:pt x="170308" y="798322"/>
                  </a:lnTo>
                  <a:lnTo>
                    <a:pt x="177673" y="792862"/>
                  </a:lnTo>
                  <a:lnTo>
                    <a:pt x="185040" y="787147"/>
                  </a:lnTo>
                  <a:lnTo>
                    <a:pt x="190881" y="783082"/>
                  </a:lnTo>
                  <a:lnTo>
                    <a:pt x="195199" y="779146"/>
                  </a:lnTo>
                  <a:lnTo>
                    <a:pt x="204090" y="772287"/>
                  </a:lnTo>
                  <a:lnTo>
                    <a:pt x="208408" y="768350"/>
                  </a:lnTo>
                  <a:lnTo>
                    <a:pt x="212979" y="765429"/>
                  </a:lnTo>
                  <a:lnTo>
                    <a:pt x="217298" y="762509"/>
                  </a:lnTo>
                  <a:lnTo>
                    <a:pt x="221616" y="761366"/>
                  </a:lnTo>
                  <a:lnTo>
                    <a:pt x="226187" y="758572"/>
                  </a:lnTo>
                  <a:lnTo>
                    <a:pt x="241047" y="739394"/>
                  </a:lnTo>
                  <a:lnTo>
                    <a:pt x="255398" y="721615"/>
                  </a:lnTo>
                  <a:lnTo>
                    <a:pt x="284988" y="687706"/>
                  </a:lnTo>
                  <a:lnTo>
                    <a:pt x="315723" y="656209"/>
                  </a:lnTo>
                  <a:lnTo>
                    <a:pt x="345186" y="621919"/>
                  </a:lnTo>
                  <a:lnTo>
                    <a:pt x="360046" y="604140"/>
                  </a:lnTo>
                  <a:lnTo>
                    <a:pt x="374397" y="584962"/>
                  </a:lnTo>
                  <a:lnTo>
                    <a:pt x="389129" y="564388"/>
                  </a:lnTo>
                  <a:lnTo>
                    <a:pt x="402336" y="541275"/>
                  </a:lnTo>
                  <a:lnTo>
                    <a:pt x="415544" y="516637"/>
                  </a:lnTo>
                  <a:lnTo>
                    <a:pt x="428753" y="490602"/>
                  </a:lnTo>
                  <a:lnTo>
                    <a:pt x="440817" y="460629"/>
                  </a:lnTo>
                  <a:lnTo>
                    <a:pt x="452502" y="427737"/>
                  </a:lnTo>
                  <a:lnTo>
                    <a:pt x="450978" y="412878"/>
                  </a:lnTo>
                  <a:lnTo>
                    <a:pt x="450978" y="392303"/>
                  </a:lnTo>
                  <a:lnTo>
                    <a:pt x="450978" y="367666"/>
                  </a:lnTo>
                  <a:lnTo>
                    <a:pt x="450978" y="339218"/>
                  </a:lnTo>
                  <a:lnTo>
                    <a:pt x="452502" y="309119"/>
                  </a:lnTo>
                  <a:lnTo>
                    <a:pt x="454025" y="277750"/>
                  </a:lnTo>
                  <a:lnTo>
                    <a:pt x="456819" y="210440"/>
                  </a:lnTo>
                  <a:lnTo>
                    <a:pt x="461011" y="143637"/>
                  </a:lnTo>
                  <a:lnTo>
                    <a:pt x="462661" y="112141"/>
                  </a:lnTo>
                  <a:lnTo>
                    <a:pt x="464186" y="83566"/>
                  </a:lnTo>
                  <a:lnTo>
                    <a:pt x="465710" y="56134"/>
                  </a:lnTo>
                  <a:lnTo>
                    <a:pt x="467234" y="34418"/>
                  </a:lnTo>
                  <a:lnTo>
                    <a:pt x="468504" y="15241"/>
                  </a:lnTo>
                  <a:close/>
                </a:path>
              </a:pathLst>
            </a:custGeom>
            <a:solidFill>
              <a:srgbClr val="825B2B"/>
            </a:solidFill>
            <a:ln w="0" cap="flat" cmpd="sng" algn="ctr">
              <a:solidFill>
                <a:srgbClr val="825B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>
              <a:hlinkClick r:id="rId3"/>
            </p:cNvPr>
            <p:cNvSpPr/>
            <p:nvPr/>
          </p:nvSpPr>
          <p:spPr>
            <a:xfrm>
              <a:off x="4446270" y="1638300"/>
              <a:ext cx="518160" cy="955040"/>
            </a:xfrm>
            <a:custGeom>
              <a:avLst/>
              <a:gdLst/>
              <a:ahLst/>
              <a:cxnLst/>
              <a:rect l="0" t="0" r="0" b="0"/>
              <a:pathLst>
                <a:path w="518160" h="955040">
                  <a:moveTo>
                    <a:pt x="467359" y="0"/>
                  </a:moveTo>
                  <a:lnTo>
                    <a:pt x="482600" y="43179"/>
                  </a:lnTo>
                  <a:lnTo>
                    <a:pt x="494030" y="90170"/>
                  </a:lnTo>
                  <a:lnTo>
                    <a:pt x="501650" y="140970"/>
                  </a:lnTo>
                  <a:lnTo>
                    <a:pt x="510539" y="195579"/>
                  </a:lnTo>
                  <a:lnTo>
                    <a:pt x="514350" y="250189"/>
                  </a:lnTo>
                  <a:lnTo>
                    <a:pt x="518159" y="303529"/>
                  </a:lnTo>
                  <a:lnTo>
                    <a:pt x="514350" y="358139"/>
                  </a:lnTo>
                  <a:lnTo>
                    <a:pt x="510539" y="416560"/>
                  </a:lnTo>
                  <a:lnTo>
                    <a:pt x="510539" y="422910"/>
                  </a:lnTo>
                  <a:lnTo>
                    <a:pt x="514350" y="430529"/>
                  </a:lnTo>
                  <a:lnTo>
                    <a:pt x="510539" y="452120"/>
                  </a:lnTo>
                  <a:lnTo>
                    <a:pt x="505459" y="473710"/>
                  </a:lnTo>
                  <a:lnTo>
                    <a:pt x="501650" y="495300"/>
                  </a:lnTo>
                  <a:lnTo>
                    <a:pt x="494030" y="524510"/>
                  </a:lnTo>
                  <a:lnTo>
                    <a:pt x="486409" y="549910"/>
                  </a:lnTo>
                  <a:lnTo>
                    <a:pt x="474980" y="579120"/>
                  </a:lnTo>
                  <a:lnTo>
                    <a:pt x="459739" y="607060"/>
                  </a:lnTo>
                  <a:lnTo>
                    <a:pt x="448309" y="636270"/>
                  </a:lnTo>
                  <a:lnTo>
                    <a:pt x="427989" y="665479"/>
                  </a:lnTo>
                  <a:lnTo>
                    <a:pt x="412750" y="694689"/>
                  </a:lnTo>
                  <a:lnTo>
                    <a:pt x="393700" y="720089"/>
                  </a:lnTo>
                  <a:lnTo>
                    <a:pt x="369570" y="745489"/>
                  </a:lnTo>
                  <a:lnTo>
                    <a:pt x="350520" y="767079"/>
                  </a:lnTo>
                  <a:lnTo>
                    <a:pt x="327659" y="784860"/>
                  </a:lnTo>
                  <a:lnTo>
                    <a:pt x="307339" y="798829"/>
                  </a:lnTo>
                  <a:lnTo>
                    <a:pt x="245109" y="849629"/>
                  </a:lnTo>
                  <a:lnTo>
                    <a:pt x="214630" y="875029"/>
                  </a:lnTo>
                  <a:lnTo>
                    <a:pt x="179070" y="896620"/>
                  </a:lnTo>
                  <a:lnTo>
                    <a:pt x="148589" y="914400"/>
                  </a:lnTo>
                  <a:lnTo>
                    <a:pt x="129539" y="922020"/>
                  </a:lnTo>
                  <a:lnTo>
                    <a:pt x="109220" y="929639"/>
                  </a:lnTo>
                  <a:lnTo>
                    <a:pt x="90170" y="939800"/>
                  </a:lnTo>
                  <a:lnTo>
                    <a:pt x="67309" y="943610"/>
                  </a:lnTo>
                  <a:lnTo>
                    <a:pt x="43180" y="951229"/>
                  </a:lnTo>
                  <a:lnTo>
                    <a:pt x="20320" y="955039"/>
                  </a:lnTo>
                  <a:lnTo>
                    <a:pt x="16509" y="939800"/>
                  </a:lnTo>
                  <a:lnTo>
                    <a:pt x="12700" y="925829"/>
                  </a:lnTo>
                  <a:lnTo>
                    <a:pt x="5080" y="904239"/>
                  </a:lnTo>
                  <a:lnTo>
                    <a:pt x="0" y="892810"/>
                  </a:lnTo>
                  <a:lnTo>
                    <a:pt x="0" y="882650"/>
                  </a:lnTo>
                  <a:lnTo>
                    <a:pt x="0" y="871220"/>
                  </a:lnTo>
                  <a:lnTo>
                    <a:pt x="5080" y="857250"/>
                  </a:lnTo>
                  <a:lnTo>
                    <a:pt x="16509" y="861060"/>
                  </a:lnTo>
                  <a:lnTo>
                    <a:pt x="27939" y="857250"/>
                  </a:lnTo>
                  <a:lnTo>
                    <a:pt x="46989" y="857250"/>
                  </a:lnTo>
                  <a:lnTo>
                    <a:pt x="62230" y="849629"/>
                  </a:lnTo>
                  <a:lnTo>
                    <a:pt x="82550" y="842010"/>
                  </a:lnTo>
                  <a:lnTo>
                    <a:pt x="97789" y="835660"/>
                  </a:lnTo>
                  <a:lnTo>
                    <a:pt x="116839" y="824229"/>
                  </a:lnTo>
                  <a:lnTo>
                    <a:pt x="129539" y="817879"/>
                  </a:lnTo>
                  <a:lnTo>
                    <a:pt x="140970" y="810260"/>
                  </a:lnTo>
                  <a:lnTo>
                    <a:pt x="152400" y="802639"/>
                  </a:lnTo>
                  <a:lnTo>
                    <a:pt x="171450" y="795020"/>
                  </a:lnTo>
                  <a:lnTo>
                    <a:pt x="175259" y="792479"/>
                  </a:lnTo>
                  <a:lnTo>
                    <a:pt x="182880" y="784860"/>
                  </a:lnTo>
                  <a:lnTo>
                    <a:pt x="190500" y="781050"/>
                  </a:lnTo>
                  <a:lnTo>
                    <a:pt x="195580" y="777239"/>
                  </a:lnTo>
                  <a:lnTo>
                    <a:pt x="203200" y="770889"/>
                  </a:lnTo>
                  <a:lnTo>
                    <a:pt x="207009" y="767079"/>
                  </a:lnTo>
                  <a:lnTo>
                    <a:pt x="210820" y="763270"/>
                  </a:lnTo>
                  <a:lnTo>
                    <a:pt x="218439" y="759460"/>
                  </a:lnTo>
                  <a:lnTo>
                    <a:pt x="222250" y="759460"/>
                  </a:lnTo>
                  <a:lnTo>
                    <a:pt x="226059" y="755650"/>
                  </a:lnTo>
                  <a:lnTo>
                    <a:pt x="241300" y="737870"/>
                  </a:lnTo>
                  <a:lnTo>
                    <a:pt x="252730" y="720089"/>
                  </a:lnTo>
                  <a:lnTo>
                    <a:pt x="284480" y="687070"/>
                  </a:lnTo>
                  <a:lnTo>
                    <a:pt x="314959" y="654050"/>
                  </a:lnTo>
                  <a:lnTo>
                    <a:pt x="346709" y="622300"/>
                  </a:lnTo>
                  <a:lnTo>
                    <a:pt x="358139" y="604520"/>
                  </a:lnTo>
                  <a:lnTo>
                    <a:pt x="373380" y="581660"/>
                  </a:lnTo>
                  <a:lnTo>
                    <a:pt x="389889" y="563879"/>
                  </a:lnTo>
                  <a:lnTo>
                    <a:pt x="401320" y="538479"/>
                  </a:lnTo>
                  <a:lnTo>
                    <a:pt x="416559" y="513079"/>
                  </a:lnTo>
                  <a:lnTo>
                    <a:pt x="427989" y="487679"/>
                  </a:lnTo>
                  <a:lnTo>
                    <a:pt x="439420" y="459739"/>
                  </a:lnTo>
                  <a:lnTo>
                    <a:pt x="452120" y="426720"/>
                  </a:lnTo>
                  <a:lnTo>
                    <a:pt x="452120" y="412750"/>
                  </a:lnTo>
                  <a:lnTo>
                    <a:pt x="452120" y="391160"/>
                  </a:lnTo>
                  <a:lnTo>
                    <a:pt x="452120" y="365760"/>
                  </a:lnTo>
                  <a:lnTo>
                    <a:pt x="452120" y="336550"/>
                  </a:lnTo>
                  <a:lnTo>
                    <a:pt x="452120" y="307339"/>
                  </a:lnTo>
                  <a:lnTo>
                    <a:pt x="452120" y="275589"/>
                  </a:lnTo>
                  <a:lnTo>
                    <a:pt x="455930" y="209550"/>
                  </a:lnTo>
                  <a:lnTo>
                    <a:pt x="459739" y="140970"/>
                  </a:lnTo>
                  <a:lnTo>
                    <a:pt x="463550" y="111760"/>
                  </a:lnTo>
                  <a:lnTo>
                    <a:pt x="463550" y="83820"/>
                  </a:lnTo>
                  <a:lnTo>
                    <a:pt x="463550" y="54610"/>
                  </a:lnTo>
                  <a:lnTo>
                    <a:pt x="467359" y="33020"/>
                  </a:lnTo>
                  <a:lnTo>
                    <a:pt x="467359" y="152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>
              <a:hlinkClick r:id="rId3"/>
            </p:cNvPr>
            <p:cNvSpPr/>
            <p:nvPr/>
          </p:nvSpPr>
          <p:spPr>
            <a:xfrm>
              <a:off x="3836034" y="1582166"/>
              <a:ext cx="397003" cy="888239"/>
            </a:xfrm>
            <a:custGeom>
              <a:avLst/>
              <a:gdLst/>
              <a:ahLst/>
              <a:cxnLst/>
              <a:rect l="0" t="0" r="0" b="0"/>
              <a:pathLst>
                <a:path w="397003" h="888239">
                  <a:moveTo>
                    <a:pt x="395479" y="1397"/>
                  </a:moveTo>
                  <a:lnTo>
                    <a:pt x="397002" y="2794"/>
                  </a:lnTo>
                  <a:lnTo>
                    <a:pt x="397002" y="6858"/>
                  </a:lnTo>
                  <a:lnTo>
                    <a:pt x="397002" y="9651"/>
                  </a:lnTo>
                  <a:lnTo>
                    <a:pt x="393955" y="15112"/>
                  </a:lnTo>
                  <a:lnTo>
                    <a:pt x="391161" y="20573"/>
                  </a:lnTo>
                  <a:lnTo>
                    <a:pt x="383794" y="32892"/>
                  </a:lnTo>
                  <a:lnTo>
                    <a:pt x="371730" y="48006"/>
                  </a:lnTo>
                  <a:lnTo>
                    <a:pt x="358521" y="65785"/>
                  </a:lnTo>
                  <a:lnTo>
                    <a:pt x="344170" y="83438"/>
                  </a:lnTo>
                  <a:lnTo>
                    <a:pt x="327787" y="102616"/>
                  </a:lnTo>
                  <a:lnTo>
                    <a:pt x="297054" y="140969"/>
                  </a:lnTo>
                  <a:lnTo>
                    <a:pt x="282321" y="158623"/>
                  </a:lnTo>
                  <a:lnTo>
                    <a:pt x="270637" y="174879"/>
                  </a:lnTo>
                  <a:lnTo>
                    <a:pt x="260224" y="188594"/>
                  </a:lnTo>
                  <a:lnTo>
                    <a:pt x="255906" y="195579"/>
                  </a:lnTo>
                  <a:lnTo>
                    <a:pt x="252731" y="200913"/>
                  </a:lnTo>
                  <a:lnTo>
                    <a:pt x="251206" y="206375"/>
                  </a:lnTo>
                  <a:lnTo>
                    <a:pt x="250063" y="209295"/>
                  </a:lnTo>
                  <a:lnTo>
                    <a:pt x="250063" y="213232"/>
                  </a:lnTo>
                  <a:lnTo>
                    <a:pt x="251206" y="214629"/>
                  </a:lnTo>
                  <a:lnTo>
                    <a:pt x="233681" y="252603"/>
                  </a:lnTo>
                  <a:lnTo>
                    <a:pt x="218949" y="287019"/>
                  </a:lnTo>
                  <a:lnTo>
                    <a:pt x="205741" y="319913"/>
                  </a:lnTo>
                  <a:lnTo>
                    <a:pt x="195581" y="348488"/>
                  </a:lnTo>
                  <a:lnTo>
                    <a:pt x="186691" y="374523"/>
                  </a:lnTo>
                  <a:lnTo>
                    <a:pt x="178181" y="399034"/>
                  </a:lnTo>
                  <a:lnTo>
                    <a:pt x="170688" y="420751"/>
                  </a:lnTo>
                  <a:lnTo>
                    <a:pt x="164466" y="439928"/>
                  </a:lnTo>
                  <a:lnTo>
                    <a:pt x="158750" y="459104"/>
                  </a:lnTo>
                  <a:lnTo>
                    <a:pt x="152908" y="475741"/>
                  </a:lnTo>
                  <a:lnTo>
                    <a:pt x="145416" y="491998"/>
                  </a:lnTo>
                  <a:lnTo>
                    <a:pt x="138050" y="506857"/>
                  </a:lnTo>
                  <a:lnTo>
                    <a:pt x="129541" y="520573"/>
                  </a:lnTo>
                  <a:lnTo>
                    <a:pt x="120524" y="534288"/>
                  </a:lnTo>
                  <a:lnTo>
                    <a:pt x="108967" y="546607"/>
                  </a:lnTo>
                  <a:lnTo>
                    <a:pt x="94107" y="560323"/>
                  </a:lnTo>
                  <a:lnTo>
                    <a:pt x="95758" y="577976"/>
                  </a:lnTo>
                  <a:lnTo>
                    <a:pt x="97282" y="595757"/>
                  </a:lnTo>
                  <a:lnTo>
                    <a:pt x="99950" y="612013"/>
                  </a:lnTo>
                  <a:lnTo>
                    <a:pt x="104649" y="627126"/>
                  </a:lnTo>
                  <a:lnTo>
                    <a:pt x="114808" y="658622"/>
                  </a:lnTo>
                  <a:lnTo>
                    <a:pt x="128017" y="687197"/>
                  </a:lnTo>
                  <a:lnTo>
                    <a:pt x="141225" y="716153"/>
                  </a:lnTo>
                  <a:lnTo>
                    <a:pt x="154432" y="746125"/>
                  </a:lnTo>
                  <a:lnTo>
                    <a:pt x="166117" y="779017"/>
                  </a:lnTo>
                  <a:lnTo>
                    <a:pt x="170688" y="796798"/>
                  </a:lnTo>
                  <a:lnTo>
                    <a:pt x="173482" y="814451"/>
                  </a:lnTo>
                  <a:lnTo>
                    <a:pt x="169164" y="825245"/>
                  </a:lnTo>
                  <a:lnTo>
                    <a:pt x="164466" y="832231"/>
                  </a:lnTo>
                  <a:lnTo>
                    <a:pt x="154432" y="841629"/>
                  </a:lnTo>
                  <a:lnTo>
                    <a:pt x="148591" y="848486"/>
                  </a:lnTo>
                  <a:lnTo>
                    <a:pt x="142749" y="856741"/>
                  </a:lnTo>
                  <a:lnTo>
                    <a:pt x="138050" y="862203"/>
                  </a:lnTo>
                  <a:lnTo>
                    <a:pt x="133858" y="869060"/>
                  </a:lnTo>
                  <a:lnTo>
                    <a:pt x="129541" y="877316"/>
                  </a:lnTo>
                  <a:lnTo>
                    <a:pt x="123699" y="888238"/>
                  </a:lnTo>
                  <a:lnTo>
                    <a:pt x="103125" y="870457"/>
                  </a:lnTo>
                  <a:lnTo>
                    <a:pt x="85218" y="852804"/>
                  </a:lnTo>
                  <a:lnTo>
                    <a:pt x="70867" y="835025"/>
                  </a:lnTo>
                  <a:lnTo>
                    <a:pt x="57658" y="818388"/>
                  </a:lnTo>
                  <a:lnTo>
                    <a:pt x="47118" y="800735"/>
                  </a:lnTo>
                  <a:lnTo>
                    <a:pt x="38100" y="782954"/>
                  </a:lnTo>
                  <a:lnTo>
                    <a:pt x="31116" y="765301"/>
                  </a:lnTo>
                  <a:lnTo>
                    <a:pt x="24893" y="747522"/>
                  </a:lnTo>
                  <a:lnTo>
                    <a:pt x="16383" y="709294"/>
                  </a:lnTo>
                  <a:lnTo>
                    <a:pt x="10542" y="669544"/>
                  </a:lnTo>
                  <a:lnTo>
                    <a:pt x="5843" y="625729"/>
                  </a:lnTo>
                  <a:lnTo>
                    <a:pt x="3175" y="602614"/>
                  </a:lnTo>
                  <a:lnTo>
                    <a:pt x="0" y="579501"/>
                  </a:lnTo>
                  <a:lnTo>
                    <a:pt x="3175" y="565785"/>
                  </a:lnTo>
                  <a:lnTo>
                    <a:pt x="9018" y="549401"/>
                  </a:lnTo>
                  <a:lnTo>
                    <a:pt x="14860" y="530351"/>
                  </a:lnTo>
                  <a:lnTo>
                    <a:pt x="22225" y="511175"/>
                  </a:lnTo>
                  <a:lnTo>
                    <a:pt x="31116" y="489076"/>
                  </a:lnTo>
                  <a:lnTo>
                    <a:pt x="39751" y="467360"/>
                  </a:lnTo>
                  <a:lnTo>
                    <a:pt x="58801" y="422148"/>
                  </a:lnTo>
                  <a:lnTo>
                    <a:pt x="79375" y="379857"/>
                  </a:lnTo>
                  <a:lnTo>
                    <a:pt x="88266" y="359282"/>
                  </a:lnTo>
                  <a:lnTo>
                    <a:pt x="98425" y="341629"/>
                  </a:lnTo>
                  <a:lnTo>
                    <a:pt x="107316" y="325373"/>
                  </a:lnTo>
                  <a:lnTo>
                    <a:pt x="116332" y="310134"/>
                  </a:lnTo>
                  <a:lnTo>
                    <a:pt x="123699" y="299338"/>
                  </a:lnTo>
                  <a:lnTo>
                    <a:pt x="131064" y="290957"/>
                  </a:lnTo>
                  <a:lnTo>
                    <a:pt x="135382" y="278638"/>
                  </a:lnTo>
                  <a:lnTo>
                    <a:pt x="142749" y="264922"/>
                  </a:lnTo>
                  <a:lnTo>
                    <a:pt x="151257" y="248666"/>
                  </a:lnTo>
                  <a:lnTo>
                    <a:pt x="163323" y="229488"/>
                  </a:lnTo>
                  <a:lnTo>
                    <a:pt x="178181" y="210311"/>
                  </a:lnTo>
                  <a:lnTo>
                    <a:pt x="192532" y="191135"/>
                  </a:lnTo>
                  <a:lnTo>
                    <a:pt x="210439" y="169544"/>
                  </a:lnTo>
                  <a:lnTo>
                    <a:pt x="227838" y="148844"/>
                  </a:lnTo>
                  <a:lnTo>
                    <a:pt x="267589" y="105156"/>
                  </a:lnTo>
                  <a:lnTo>
                    <a:pt x="308737" y="65785"/>
                  </a:lnTo>
                  <a:lnTo>
                    <a:pt x="330962" y="46609"/>
                  </a:lnTo>
                  <a:lnTo>
                    <a:pt x="351156" y="29972"/>
                  </a:lnTo>
                  <a:lnTo>
                    <a:pt x="373254" y="13716"/>
                  </a:lnTo>
                  <a:lnTo>
                    <a:pt x="393955" y="0"/>
                  </a:lnTo>
                  <a:close/>
                </a:path>
              </a:pathLst>
            </a:custGeom>
            <a:solidFill>
              <a:srgbClr val="825B2B"/>
            </a:solidFill>
            <a:ln w="0" cap="flat" cmpd="sng" algn="ctr">
              <a:solidFill>
                <a:srgbClr val="825B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>
              <a:hlinkClick r:id="rId3"/>
            </p:cNvPr>
            <p:cNvSpPr/>
            <p:nvPr/>
          </p:nvSpPr>
          <p:spPr>
            <a:xfrm>
              <a:off x="3836670" y="1581150"/>
              <a:ext cx="396240" cy="889001"/>
            </a:xfrm>
            <a:custGeom>
              <a:avLst/>
              <a:gdLst/>
              <a:ahLst/>
              <a:cxnLst/>
              <a:rect l="0" t="0" r="0" b="0"/>
              <a:pathLst>
                <a:path w="396240" h="889001">
                  <a:moveTo>
                    <a:pt x="392430" y="0"/>
                  </a:moveTo>
                  <a:lnTo>
                    <a:pt x="373380" y="13969"/>
                  </a:lnTo>
                  <a:lnTo>
                    <a:pt x="349250" y="31750"/>
                  </a:lnTo>
                  <a:lnTo>
                    <a:pt x="330200" y="46989"/>
                  </a:lnTo>
                  <a:lnTo>
                    <a:pt x="307339" y="68579"/>
                  </a:lnTo>
                  <a:lnTo>
                    <a:pt x="267970" y="104139"/>
                  </a:lnTo>
                  <a:lnTo>
                    <a:pt x="224789" y="151129"/>
                  </a:lnTo>
                  <a:lnTo>
                    <a:pt x="209550" y="168910"/>
                  </a:lnTo>
                  <a:lnTo>
                    <a:pt x="190500" y="190500"/>
                  </a:lnTo>
                  <a:lnTo>
                    <a:pt x="179070" y="213360"/>
                  </a:lnTo>
                  <a:lnTo>
                    <a:pt x="162559" y="231139"/>
                  </a:lnTo>
                  <a:lnTo>
                    <a:pt x="151130" y="248920"/>
                  </a:lnTo>
                  <a:lnTo>
                    <a:pt x="143509" y="266700"/>
                  </a:lnTo>
                  <a:lnTo>
                    <a:pt x="135889" y="281939"/>
                  </a:lnTo>
                  <a:lnTo>
                    <a:pt x="128270" y="292100"/>
                  </a:lnTo>
                  <a:lnTo>
                    <a:pt x="124459" y="299720"/>
                  </a:lnTo>
                  <a:lnTo>
                    <a:pt x="116839" y="309879"/>
                  </a:lnTo>
                  <a:lnTo>
                    <a:pt x="105409" y="325120"/>
                  </a:lnTo>
                  <a:lnTo>
                    <a:pt x="96520" y="342900"/>
                  </a:lnTo>
                  <a:lnTo>
                    <a:pt x="85089" y="360679"/>
                  </a:lnTo>
                  <a:lnTo>
                    <a:pt x="77470" y="379729"/>
                  </a:lnTo>
                  <a:lnTo>
                    <a:pt x="58420" y="422910"/>
                  </a:lnTo>
                  <a:lnTo>
                    <a:pt x="38100" y="469900"/>
                  </a:lnTo>
                  <a:lnTo>
                    <a:pt x="30480" y="491489"/>
                  </a:lnTo>
                  <a:lnTo>
                    <a:pt x="22859" y="513079"/>
                  </a:lnTo>
                  <a:lnTo>
                    <a:pt x="15239" y="530860"/>
                  </a:lnTo>
                  <a:lnTo>
                    <a:pt x="7620" y="548639"/>
                  </a:lnTo>
                  <a:lnTo>
                    <a:pt x="3809" y="567689"/>
                  </a:lnTo>
                  <a:lnTo>
                    <a:pt x="0" y="581660"/>
                  </a:lnTo>
                  <a:lnTo>
                    <a:pt x="3809" y="603250"/>
                  </a:lnTo>
                  <a:lnTo>
                    <a:pt x="3809" y="628650"/>
                  </a:lnTo>
                  <a:lnTo>
                    <a:pt x="7620" y="671829"/>
                  </a:lnTo>
                  <a:lnTo>
                    <a:pt x="15239" y="711200"/>
                  </a:lnTo>
                  <a:lnTo>
                    <a:pt x="22859" y="748029"/>
                  </a:lnTo>
                  <a:lnTo>
                    <a:pt x="30480" y="765810"/>
                  </a:lnTo>
                  <a:lnTo>
                    <a:pt x="38100" y="783589"/>
                  </a:lnTo>
                  <a:lnTo>
                    <a:pt x="46989" y="802639"/>
                  </a:lnTo>
                  <a:lnTo>
                    <a:pt x="58420" y="820420"/>
                  </a:lnTo>
                  <a:lnTo>
                    <a:pt x="69850" y="834389"/>
                  </a:lnTo>
                  <a:lnTo>
                    <a:pt x="85089" y="852170"/>
                  </a:lnTo>
                  <a:lnTo>
                    <a:pt x="100330" y="871220"/>
                  </a:lnTo>
                  <a:lnTo>
                    <a:pt x="124459" y="889000"/>
                  </a:lnTo>
                  <a:lnTo>
                    <a:pt x="128270" y="877570"/>
                  </a:lnTo>
                  <a:lnTo>
                    <a:pt x="132080" y="871220"/>
                  </a:lnTo>
                  <a:lnTo>
                    <a:pt x="135889" y="863600"/>
                  </a:lnTo>
                  <a:lnTo>
                    <a:pt x="143509" y="855979"/>
                  </a:lnTo>
                  <a:lnTo>
                    <a:pt x="147320" y="849629"/>
                  </a:lnTo>
                  <a:lnTo>
                    <a:pt x="151130" y="842010"/>
                  </a:lnTo>
                  <a:lnTo>
                    <a:pt x="162559" y="834389"/>
                  </a:lnTo>
                  <a:lnTo>
                    <a:pt x="166370" y="828039"/>
                  </a:lnTo>
                  <a:lnTo>
                    <a:pt x="171450" y="816610"/>
                  </a:lnTo>
                  <a:lnTo>
                    <a:pt x="171450" y="798829"/>
                  </a:lnTo>
                  <a:lnTo>
                    <a:pt x="166370" y="779779"/>
                  </a:lnTo>
                  <a:lnTo>
                    <a:pt x="151130" y="748029"/>
                  </a:lnTo>
                  <a:lnTo>
                    <a:pt x="139700" y="718820"/>
                  </a:lnTo>
                  <a:lnTo>
                    <a:pt x="128270" y="685800"/>
                  </a:lnTo>
                  <a:lnTo>
                    <a:pt x="113030" y="661670"/>
                  </a:lnTo>
                  <a:lnTo>
                    <a:pt x="105409" y="628650"/>
                  </a:lnTo>
                  <a:lnTo>
                    <a:pt x="100330" y="614679"/>
                  </a:lnTo>
                  <a:lnTo>
                    <a:pt x="96520" y="595629"/>
                  </a:lnTo>
                  <a:lnTo>
                    <a:pt x="92709" y="577850"/>
                  </a:lnTo>
                  <a:lnTo>
                    <a:pt x="92709" y="560070"/>
                  </a:lnTo>
                  <a:lnTo>
                    <a:pt x="109220" y="548639"/>
                  </a:lnTo>
                  <a:lnTo>
                    <a:pt x="120650" y="534670"/>
                  </a:lnTo>
                  <a:lnTo>
                    <a:pt x="128270" y="520700"/>
                  </a:lnTo>
                  <a:lnTo>
                    <a:pt x="135889" y="509270"/>
                  </a:lnTo>
                  <a:lnTo>
                    <a:pt x="143509" y="495300"/>
                  </a:lnTo>
                  <a:lnTo>
                    <a:pt x="151130" y="476250"/>
                  </a:lnTo>
                  <a:lnTo>
                    <a:pt x="158750" y="458470"/>
                  </a:lnTo>
                  <a:lnTo>
                    <a:pt x="162559" y="440689"/>
                  </a:lnTo>
                  <a:lnTo>
                    <a:pt x="171450" y="422910"/>
                  </a:lnTo>
                  <a:lnTo>
                    <a:pt x="179070" y="401320"/>
                  </a:lnTo>
                  <a:lnTo>
                    <a:pt x="186689" y="375920"/>
                  </a:lnTo>
                  <a:lnTo>
                    <a:pt x="194309" y="350520"/>
                  </a:lnTo>
                  <a:lnTo>
                    <a:pt x="205739" y="321310"/>
                  </a:lnTo>
                  <a:lnTo>
                    <a:pt x="217170" y="288289"/>
                  </a:lnTo>
                  <a:lnTo>
                    <a:pt x="233680" y="252729"/>
                  </a:lnTo>
                  <a:lnTo>
                    <a:pt x="248920" y="215900"/>
                  </a:lnTo>
                  <a:lnTo>
                    <a:pt x="248920" y="213360"/>
                  </a:lnTo>
                  <a:lnTo>
                    <a:pt x="248920" y="209550"/>
                  </a:lnTo>
                  <a:lnTo>
                    <a:pt x="248920" y="205739"/>
                  </a:lnTo>
                  <a:lnTo>
                    <a:pt x="252730" y="201929"/>
                  </a:lnTo>
                  <a:lnTo>
                    <a:pt x="256539" y="198120"/>
                  </a:lnTo>
                  <a:lnTo>
                    <a:pt x="260350" y="190500"/>
                  </a:lnTo>
                  <a:lnTo>
                    <a:pt x="267970" y="176529"/>
                  </a:lnTo>
                  <a:lnTo>
                    <a:pt x="279400" y="158750"/>
                  </a:lnTo>
                  <a:lnTo>
                    <a:pt x="295909" y="140970"/>
                  </a:lnTo>
                  <a:lnTo>
                    <a:pt x="326389" y="104139"/>
                  </a:lnTo>
                  <a:lnTo>
                    <a:pt x="341630" y="82550"/>
                  </a:lnTo>
                  <a:lnTo>
                    <a:pt x="356870" y="68579"/>
                  </a:lnTo>
                  <a:lnTo>
                    <a:pt x="369570" y="49529"/>
                  </a:lnTo>
                  <a:lnTo>
                    <a:pt x="381000" y="31750"/>
                  </a:lnTo>
                  <a:lnTo>
                    <a:pt x="388620" y="21589"/>
                  </a:lnTo>
                  <a:lnTo>
                    <a:pt x="392430" y="17780"/>
                  </a:lnTo>
                  <a:lnTo>
                    <a:pt x="396239" y="10160"/>
                  </a:lnTo>
                  <a:lnTo>
                    <a:pt x="396239" y="6350"/>
                  </a:lnTo>
                  <a:lnTo>
                    <a:pt x="396239" y="2539"/>
                  </a:lnTo>
                  <a:lnTo>
                    <a:pt x="396239" y="25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Volný tvar 13">
              <a:hlinkClick r:id="rId3"/>
            </p:cNvPr>
            <p:cNvSpPr/>
            <p:nvPr/>
          </p:nvSpPr>
          <p:spPr>
            <a:xfrm>
              <a:off x="3881628" y="2256027"/>
              <a:ext cx="593599" cy="650369"/>
            </a:xfrm>
            <a:custGeom>
              <a:avLst/>
              <a:gdLst/>
              <a:ahLst/>
              <a:cxnLst/>
              <a:rect l="0" t="0" r="0" b="0"/>
              <a:pathLst>
                <a:path w="593599" h="650369">
                  <a:moveTo>
                    <a:pt x="1524" y="400177"/>
                  </a:moveTo>
                  <a:lnTo>
                    <a:pt x="10413" y="356490"/>
                  </a:lnTo>
                  <a:lnTo>
                    <a:pt x="20574" y="314071"/>
                  </a:lnTo>
                  <a:lnTo>
                    <a:pt x="36830" y="272924"/>
                  </a:lnTo>
                  <a:lnTo>
                    <a:pt x="54356" y="234950"/>
                  </a:lnTo>
                  <a:lnTo>
                    <a:pt x="76581" y="198121"/>
                  </a:lnTo>
                  <a:lnTo>
                    <a:pt x="99822" y="163703"/>
                  </a:lnTo>
                  <a:lnTo>
                    <a:pt x="125094" y="130811"/>
                  </a:lnTo>
                  <a:lnTo>
                    <a:pt x="151637" y="102236"/>
                  </a:lnTo>
                  <a:lnTo>
                    <a:pt x="179197" y="76200"/>
                  </a:lnTo>
                  <a:lnTo>
                    <a:pt x="207137" y="54611"/>
                  </a:lnTo>
                  <a:lnTo>
                    <a:pt x="235204" y="35433"/>
                  </a:lnTo>
                  <a:lnTo>
                    <a:pt x="261619" y="20193"/>
                  </a:lnTo>
                  <a:lnTo>
                    <a:pt x="288036" y="7874"/>
                  </a:lnTo>
                  <a:lnTo>
                    <a:pt x="299719" y="3937"/>
                  </a:lnTo>
                  <a:lnTo>
                    <a:pt x="312927" y="1017"/>
                  </a:lnTo>
                  <a:lnTo>
                    <a:pt x="323468" y="0"/>
                  </a:lnTo>
                  <a:lnTo>
                    <a:pt x="335152" y="0"/>
                  </a:lnTo>
                  <a:lnTo>
                    <a:pt x="357250" y="1017"/>
                  </a:lnTo>
                  <a:lnTo>
                    <a:pt x="378968" y="7874"/>
                  </a:lnTo>
                  <a:lnTo>
                    <a:pt x="402717" y="20193"/>
                  </a:lnTo>
                  <a:lnTo>
                    <a:pt x="426085" y="35433"/>
                  </a:lnTo>
                  <a:lnTo>
                    <a:pt x="449833" y="54611"/>
                  </a:lnTo>
                  <a:lnTo>
                    <a:pt x="471931" y="76200"/>
                  </a:lnTo>
                  <a:lnTo>
                    <a:pt x="493775" y="102236"/>
                  </a:lnTo>
                  <a:lnTo>
                    <a:pt x="512825" y="130811"/>
                  </a:lnTo>
                  <a:lnTo>
                    <a:pt x="532256" y="162306"/>
                  </a:lnTo>
                  <a:lnTo>
                    <a:pt x="549656" y="196596"/>
                  </a:lnTo>
                  <a:lnTo>
                    <a:pt x="564514" y="232030"/>
                  </a:lnTo>
                  <a:lnTo>
                    <a:pt x="576199" y="270383"/>
                  </a:lnTo>
                  <a:lnTo>
                    <a:pt x="585088" y="310134"/>
                  </a:lnTo>
                  <a:lnTo>
                    <a:pt x="590931" y="349505"/>
                  </a:lnTo>
                  <a:lnTo>
                    <a:pt x="593598" y="391796"/>
                  </a:lnTo>
                  <a:lnTo>
                    <a:pt x="592455" y="434214"/>
                  </a:lnTo>
                  <a:lnTo>
                    <a:pt x="589406" y="460249"/>
                  </a:lnTo>
                  <a:lnTo>
                    <a:pt x="585088" y="484759"/>
                  </a:lnTo>
                  <a:lnTo>
                    <a:pt x="576199" y="508255"/>
                  </a:lnTo>
                  <a:lnTo>
                    <a:pt x="564514" y="528574"/>
                  </a:lnTo>
                  <a:lnTo>
                    <a:pt x="551306" y="549149"/>
                  </a:lnTo>
                  <a:lnTo>
                    <a:pt x="534924" y="566802"/>
                  </a:lnTo>
                  <a:lnTo>
                    <a:pt x="517398" y="582042"/>
                  </a:lnTo>
                  <a:lnTo>
                    <a:pt x="498348" y="596900"/>
                  </a:lnTo>
                  <a:lnTo>
                    <a:pt x="477774" y="609093"/>
                  </a:lnTo>
                  <a:lnTo>
                    <a:pt x="455675" y="620015"/>
                  </a:lnTo>
                  <a:lnTo>
                    <a:pt x="432307" y="629793"/>
                  </a:lnTo>
                  <a:lnTo>
                    <a:pt x="410082" y="638049"/>
                  </a:lnTo>
                  <a:lnTo>
                    <a:pt x="386461" y="643509"/>
                  </a:lnTo>
                  <a:lnTo>
                    <a:pt x="363093" y="647446"/>
                  </a:lnTo>
                  <a:lnTo>
                    <a:pt x="339343" y="650368"/>
                  </a:lnTo>
                  <a:lnTo>
                    <a:pt x="319150" y="650368"/>
                  </a:lnTo>
                  <a:lnTo>
                    <a:pt x="295401" y="650368"/>
                  </a:lnTo>
                  <a:lnTo>
                    <a:pt x="272161" y="647446"/>
                  </a:lnTo>
                  <a:lnTo>
                    <a:pt x="246887" y="644525"/>
                  </a:lnTo>
                  <a:lnTo>
                    <a:pt x="220344" y="639192"/>
                  </a:lnTo>
                  <a:lnTo>
                    <a:pt x="193929" y="632333"/>
                  </a:lnTo>
                  <a:lnTo>
                    <a:pt x="167512" y="624333"/>
                  </a:lnTo>
                  <a:lnTo>
                    <a:pt x="141097" y="613411"/>
                  </a:lnTo>
                  <a:lnTo>
                    <a:pt x="116205" y="602234"/>
                  </a:lnTo>
                  <a:lnTo>
                    <a:pt x="92456" y="588899"/>
                  </a:lnTo>
                  <a:lnTo>
                    <a:pt x="70738" y="573659"/>
                  </a:lnTo>
                  <a:lnTo>
                    <a:pt x="50164" y="556006"/>
                  </a:lnTo>
                  <a:lnTo>
                    <a:pt x="33781" y="538227"/>
                  </a:lnTo>
                  <a:lnTo>
                    <a:pt x="19050" y="517652"/>
                  </a:lnTo>
                  <a:lnTo>
                    <a:pt x="8889" y="495936"/>
                  </a:lnTo>
                  <a:lnTo>
                    <a:pt x="1524" y="471043"/>
                  </a:lnTo>
                  <a:lnTo>
                    <a:pt x="0" y="458724"/>
                  </a:lnTo>
                  <a:lnTo>
                    <a:pt x="0" y="445390"/>
                  </a:lnTo>
                  <a:close/>
                </a:path>
              </a:pathLst>
            </a:custGeom>
            <a:solidFill>
              <a:srgbClr val="825B2B"/>
            </a:solidFill>
            <a:ln w="0" cap="flat" cmpd="sng" algn="ctr">
              <a:solidFill>
                <a:srgbClr val="825B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Volný tvar 14">
              <a:hlinkClick r:id="rId3"/>
            </p:cNvPr>
            <p:cNvSpPr/>
            <p:nvPr/>
          </p:nvSpPr>
          <p:spPr>
            <a:xfrm>
              <a:off x="3906901" y="2281682"/>
              <a:ext cx="549276" cy="595758"/>
            </a:xfrm>
            <a:custGeom>
              <a:avLst/>
              <a:gdLst/>
              <a:ahLst/>
              <a:cxnLst/>
              <a:rect l="0" t="0" r="0" b="0"/>
              <a:pathLst>
                <a:path w="549276" h="595758">
                  <a:moveTo>
                    <a:pt x="10033" y="415416"/>
                  </a:moveTo>
                  <a:lnTo>
                    <a:pt x="4190" y="395097"/>
                  </a:lnTo>
                  <a:lnTo>
                    <a:pt x="1143" y="373125"/>
                  </a:lnTo>
                  <a:lnTo>
                    <a:pt x="0" y="351409"/>
                  </a:lnTo>
                  <a:lnTo>
                    <a:pt x="1143" y="329310"/>
                  </a:lnTo>
                  <a:lnTo>
                    <a:pt x="4190" y="307594"/>
                  </a:lnTo>
                  <a:lnTo>
                    <a:pt x="10033" y="285622"/>
                  </a:lnTo>
                  <a:lnTo>
                    <a:pt x="17399" y="263906"/>
                  </a:lnTo>
                  <a:lnTo>
                    <a:pt x="26415" y="241807"/>
                  </a:lnTo>
                  <a:lnTo>
                    <a:pt x="38100" y="220091"/>
                  </a:lnTo>
                  <a:lnTo>
                    <a:pt x="49783" y="199516"/>
                  </a:lnTo>
                  <a:lnTo>
                    <a:pt x="64515" y="180340"/>
                  </a:lnTo>
                  <a:lnTo>
                    <a:pt x="79247" y="161163"/>
                  </a:lnTo>
                  <a:lnTo>
                    <a:pt x="95250" y="143510"/>
                  </a:lnTo>
                  <a:lnTo>
                    <a:pt x="113157" y="127253"/>
                  </a:lnTo>
                  <a:lnTo>
                    <a:pt x="132207" y="112013"/>
                  </a:lnTo>
                  <a:lnTo>
                    <a:pt x="151257" y="99822"/>
                  </a:lnTo>
                  <a:lnTo>
                    <a:pt x="161289" y="79501"/>
                  </a:lnTo>
                  <a:lnTo>
                    <a:pt x="174497" y="60325"/>
                  </a:lnTo>
                  <a:lnTo>
                    <a:pt x="192404" y="45212"/>
                  </a:lnTo>
                  <a:lnTo>
                    <a:pt x="209931" y="31369"/>
                  </a:lnTo>
                  <a:lnTo>
                    <a:pt x="228981" y="20573"/>
                  </a:lnTo>
                  <a:lnTo>
                    <a:pt x="248031" y="11175"/>
                  </a:lnTo>
                  <a:lnTo>
                    <a:pt x="265938" y="5460"/>
                  </a:lnTo>
                  <a:lnTo>
                    <a:pt x="281813" y="1397"/>
                  </a:lnTo>
                  <a:lnTo>
                    <a:pt x="289178" y="0"/>
                  </a:lnTo>
                  <a:lnTo>
                    <a:pt x="299720" y="0"/>
                  </a:lnTo>
                  <a:lnTo>
                    <a:pt x="308228" y="1397"/>
                  </a:lnTo>
                  <a:lnTo>
                    <a:pt x="320294" y="4318"/>
                  </a:lnTo>
                  <a:lnTo>
                    <a:pt x="331977" y="6857"/>
                  </a:lnTo>
                  <a:lnTo>
                    <a:pt x="343662" y="11175"/>
                  </a:lnTo>
                  <a:lnTo>
                    <a:pt x="355345" y="18034"/>
                  </a:lnTo>
                  <a:lnTo>
                    <a:pt x="368553" y="24510"/>
                  </a:lnTo>
                  <a:lnTo>
                    <a:pt x="394970" y="41147"/>
                  </a:lnTo>
                  <a:lnTo>
                    <a:pt x="421385" y="64388"/>
                  </a:lnTo>
                  <a:lnTo>
                    <a:pt x="434594" y="76581"/>
                  </a:lnTo>
                  <a:lnTo>
                    <a:pt x="447802" y="90297"/>
                  </a:lnTo>
                  <a:lnTo>
                    <a:pt x="459866" y="106679"/>
                  </a:lnTo>
                  <a:lnTo>
                    <a:pt x="471551" y="123316"/>
                  </a:lnTo>
                  <a:lnTo>
                    <a:pt x="487552" y="144907"/>
                  </a:lnTo>
                  <a:lnTo>
                    <a:pt x="503808" y="169544"/>
                  </a:lnTo>
                  <a:lnTo>
                    <a:pt x="518540" y="196976"/>
                  </a:lnTo>
                  <a:lnTo>
                    <a:pt x="530225" y="227075"/>
                  </a:lnTo>
                  <a:lnTo>
                    <a:pt x="540384" y="258444"/>
                  </a:lnTo>
                  <a:lnTo>
                    <a:pt x="546608" y="292481"/>
                  </a:lnTo>
                  <a:lnTo>
                    <a:pt x="549275" y="327913"/>
                  </a:lnTo>
                  <a:lnTo>
                    <a:pt x="547751" y="365125"/>
                  </a:lnTo>
                  <a:lnTo>
                    <a:pt x="547751" y="389763"/>
                  </a:lnTo>
                  <a:lnTo>
                    <a:pt x="546608" y="414273"/>
                  </a:lnTo>
                  <a:lnTo>
                    <a:pt x="539241" y="437388"/>
                  </a:lnTo>
                  <a:lnTo>
                    <a:pt x="530225" y="459104"/>
                  </a:lnTo>
                  <a:lnTo>
                    <a:pt x="518540" y="479678"/>
                  </a:lnTo>
                  <a:lnTo>
                    <a:pt x="503808" y="498856"/>
                  </a:lnTo>
                  <a:lnTo>
                    <a:pt x="484758" y="516635"/>
                  </a:lnTo>
                  <a:lnTo>
                    <a:pt x="465708" y="531748"/>
                  </a:lnTo>
                  <a:lnTo>
                    <a:pt x="452501" y="544068"/>
                  </a:lnTo>
                  <a:lnTo>
                    <a:pt x="439293" y="554863"/>
                  </a:lnTo>
                  <a:lnTo>
                    <a:pt x="424560" y="564260"/>
                  </a:lnTo>
                  <a:lnTo>
                    <a:pt x="408177" y="572643"/>
                  </a:lnTo>
                  <a:lnTo>
                    <a:pt x="390652" y="580897"/>
                  </a:lnTo>
                  <a:lnTo>
                    <a:pt x="373252" y="586359"/>
                  </a:lnTo>
                  <a:lnTo>
                    <a:pt x="355345" y="590295"/>
                  </a:lnTo>
                  <a:lnTo>
                    <a:pt x="336295" y="594360"/>
                  </a:lnTo>
                  <a:lnTo>
                    <a:pt x="318770" y="595757"/>
                  </a:lnTo>
                  <a:lnTo>
                    <a:pt x="299720" y="594360"/>
                  </a:lnTo>
                  <a:lnTo>
                    <a:pt x="277495" y="591819"/>
                  </a:lnTo>
                  <a:lnTo>
                    <a:pt x="255396" y="586359"/>
                  </a:lnTo>
                  <a:lnTo>
                    <a:pt x="232028" y="579500"/>
                  </a:lnTo>
                  <a:lnTo>
                    <a:pt x="208407" y="572643"/>
                  </a:lnTo>
                  <a:lnTo>
                    <a:pt x="160146" y="554863"/>
                  </a:lnTo>
                  <a:lnTo>
                    <a:pt x="134874" y="552069"/>
                  </a:lnTo>
                  <a:lnTo>
                    <a:pt x="109982" y="545210"/>
                  </a:lnTo>
                  <a:lnTo>
                    <a:pt x="83565" y="534288"/>
                  </a:lnTo>
                  <a:lnTo>
                    <a:pt x="71882" y="526034"/>
                  </a:lnTo>
                  <a:lnTo>
                    <a:pt x="61340" y="518032"/>
                  </a:lnTo>
                  <a:lnTo>
                    <a:pt x="49783" y="508253"/>
                  </a:lnTo>
                  <a:lnTo>
                    <a:pt x="40766" y="497459"/>
                  </a:lnTo>
                  <a:lnTo>
                    <a:pt x="32258" y="486537"/>
                  </a:lnTo>
                  <a:lnTo>
                    <a:pt x="24891" y="474344"/>
                  </a:lnTo>
                  <a:lnTo>
                    <a:pt x="19050" y="460501"/>
                  </a:lnTo>
                  <a:lnTo>
                    <a:pt x="14351" y="445388"/>
                  </a:lnTo>
                  <a:lnTo>
                    <a:pt x="11557" y="430529"/>
                  </a:lnTo>
                  <a:close/>
                </a:path>
              </a:pathLst>
            </a:custGeom>
            <a:solidFill>
              <a:srgbClr val="87622E"/>
            </a:solidFill>
            <a:ln w="0" cap="flat" cmpd="sng" algn="ctr">
              <a:solidFill>
                <a:srgbClr val="87622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>
              <a:hlinkClick r:id="rId3"/>
            </p:cNvPr>
            <p:cNvSpPr/>
            <p:nvPr/>
          </p:nvSpPr>
          <p:spPr>
            <a:xfrm>
              <a:off x="3918458" y="2305176"/>
              <a:ext cx="520320" cy="543689"/>
            </a:xfrm>
            <a:custGeom>
              <a:avLst/>
              <a:gdLst/>
              <a:ahLst/>
              <a:cxnLst/>
              <a:rect l="0" t="0" r="0" b="0"/>
              <a:pathLst>
                <a:path w="520320" h="543689">
                  <a:moveTo>
                    <a:pt x="33908" y="387859"/>
                  </a:moveTo>
                  <a:lnTo>
                    <a:pt x="20701" y="374143"/>
                  </a:lnTo>
                  <a:lnTo>
                    <a:pt x="10159" y="359284"/>
                  </a:lnTo>
                  <a:lnTo>
                    <a:pt x="4318" y="341631"/>
                  </a:lnTo>
                  <a:lnTo>
                    <a:pt x="0" y="323597"/>
                  </a:lnTo>
                  <a:lnTo>
                    <a:pt x="0" y="305816"/>
                  </a:lnTo>
                  <a:lnTo>
                    <a:pt x="1651" y="286640"/>
                  </a:lnTo>
                  <a:lnTo>
                    <a:pt x="5842" y="266447"/>
                  </a:lnTo>
                  <a:lnTo>
                    <a:pt x="13334" y="247269"/>
                  </a:lnTo>
                  <a:lnTo>
                    <a:pt x="23368" y="228093"/>
                  </a:lnTo>
                  <a:lnTo>
                    <a:pt x="33908" y="208916"/>
                  </a:lnTo>
                  <a:lnTo>
                    <a:pt x="48640" y="189738"/>
                  </a:lnTo>
                  <a:lnTo>
                    <a:pt x="62992" y="173482"/>
                  </a:lnTo>
                  <a:lnTo>
                    <a:pt x="80899" y="156846"/>
                  </a:lnTo>
                  <a:lnTo>
                    <a:pt x="99949" y="142113"/>
                  </a:lnTo>
                  <a:lnTo>
                    <a:pt x="118999" y="129794"/>
                  </a:lnTo>
                  <a:lnTo>
                    <a:pt x="141224" y="118619"/>
                  </a:lnTo>
                  <a:lnTo>
                    <a:pt x="139700" y="107697"/>
                  </a:lnTo>
                  <a:lnTo>
                    <a:pt x="141224" y="96901"/>
                  </a:lnTo>
                  <a:lnTo>
                    <a:pt x="142367" y="85979"/>
                  </a:lnTo>
                  <a:lnTo>
                    <a:pt x="147065" y="76328"/>
                  </a:lnTo>
                  <a:lnTo>
                    <a:pt x="152907" y="68326"/>
                  </a:lnTo>
                  <a:lnTo>
                    <a:pt x="158750" y="58547"/>
                  </a:lnTo>
                  <a:lnTo>
                    <a:pt x="173482" y="43688"/>
                  </a:lnTo>
                  <a:lnTo>
                    <a:pt x="191007" y="31497"/>
                  </a:lnTo>
                  <a:lnTo>
                    <a:pt x="208788" y="21718"/>
                  </a:lnTo>
                  <a:lnTo>
                    <a:pt x="226313" y="12319"/>
                  </a:lnTo>
                  <a:lnTo>
                    <a:pt x="241172" y="6859"/>
                  </a:lnTo>
                  <a:lnTo>
                    <a:pt x="245363" y="2541"/>
                  </a:lnTo>
                  <a:lnTo>
                    <a:pt x="251206" y="1016"/>
                  </a:lnTo>
                  <a:lnTo>
                    <a:pt x="258571" y="0"/>
                  </a:lnTo>
                  <a:lnTo>
                    <a:pt x="267588" y="0"/>
                  </a:lnTo>
                  <a:lnTo>
                    <a:pt x="277621" y="0"/>
                  </a:lnTo>
                  <a:lnTo>
                    <a:pt x="289306" y="1016"/>
                  </a:lnTo>
                  <a:lnTo>
                    <a:pt x="302513" y="5462"/>
                  </a:lnTo>
                  <a:lnTo>
                    <a:pt x="314578" y="9399"/>
                  </a:lnTo>
                  <a:lnTo>
                    <a:pt x="328930" y="13335"/>
                  </a:lnTo>
                  <a:lnTo>
                    <a:pt x="342138" y="20194"/>
                  </a:lnTo>
                  <a:lnTo>
                    <a:pt x="356996" y="28575"/>
                  </a:lnTo>
                  <a:lnTo>
                    <a:pt x="371728" y="37974"/>
                  </a:lnTo>
                  <a:lnTo>
                    <a:pt x="386461" y="49150"/>
                  </a:lnTo>
                  <a:lnTo>
                    <a:pt x="399795" y="61469"/>
                  </a:lnTo>
                  <a:lnTo>
                    <a:pt x="414527" y="74803"/>
                  </a:lnTo>
                  <a:lnTo>
                    <a:pt x="426212" y="91441"/>
                  </a:lnTo>
                  <a:lnTo>
                    <a:pt x="445262" y="106300"/>
                  </a:lnTo>
                  <a:lnTo>
                    <a:pt x="462661" y="124334"/>
                  </a:lnTo>
                  <a:lnTo>
                    <a:pt x="479044" y="146050"/>
                  </a:lnTo>
                  <a:lnTo>
                    <a:pt x="495426" y="170562"/>
                  </a:lnTo>
                  <a:lnTo>
                    <a:pt x="501269" y="184404"/>
                  </a:lnTo>
                  <a:lnTo>
                    <a:pt x="506983" y="198121"/>
                  </a:lnTo>
                  <a:lnTo>
                    <a:pt x="511301" y="212979"/>
                  </a:lnTo>
                  <a:lnTo>
                    <a:pt x="515620" y="228093"/>
                  </a:lnTo>
                  <a:lnTo>
                    <a:pt x="517144" y="244349"/>
                  </a:lnTo>
                  <a:lnTo>
                    <a:pt x="518668" y="260985"/>
                  </a:lnTo>
                  <a:lnTo>
                    <a:pt x="518668" y="278766"/>
                  </a:lnTo>
                  <a:lnTo>
                    <a:pt x="517144" y="296419"/>
                  </a:lnTo>
                  <a:lnTo>
                    <a:pt x="520319" y="321056"/>
                  </a:lnTo>
                  <a:lnTo>
                    <a:pt x="520319" y="344171"/>
                  </a:lnTo>
                  <a:lnTo>
                    <a:pt x="517144" y="366269"/>
                  </a:lnTo>
                  <a:lnTo>
                    <a:pt x="511301" y="387859"/>
                  </a:lnTo>
                  <a:lnTo>
                    <a:pt x="502412" y="408559"/>
                  </a:lnTo>
                  <a:lnTo>
                    <a:pt x="489203" y="428753"/>
                  </a:lnTo>
                  <a:lnTo>
                    <a:pt x="473201" y="446787"/>
                  </a:lnTo>
                  <a:lnTo>
                    <a:pt x="452627" y="464566"/>
                  </a:lnTo>
                  <a:lnTo>
                    <a:pt x="449452" y="476885"/>
                  </a:lnTo>
                  <a:lnTo>
                    <a:pt x="442087" y="489078"/>
                  </a:lnTo>
                  <a:lnTo>
                    <a:pt x="433577" y="500000"/>
                  </a:lnTo>
                  <a:lnTo>
                    <a:pt x="423037" y="509397"/>
                  </a:lnTo>
                  <a:lnTo>
                    <a:pt x="411352" y="519176"/>
                  </a:lnTo>
                  <a:lnTo>
                    <a:pt x="398145" y="527431"/>
                  </a:lnTo>
                  <a:lnTo>
                    <a:pt x="383413" y="533909"/>
                  </a:lnTo>
                  <a:lnTo>
                    <a:pt x="367411" y="539750"/>
                  </a:lnTo>
                  <a:lnTo>
                    <a:pt x="360045" y="542291"/>
                  </a:lnTo>
                  <a:lnTo>
                    <a:pt x="351155" y="543688"/>
                  </a:lnTo>
                  <a:lnTo>
                    <a:pt x="342138" y="543688"/>
                  </a:lnTo>
                  <a:lnTo>
                    <a:pt x="332105" y="543688"/>
                  </a:lnTo>
                  <a:lnTo>
                    <a:pt x="309880" y="539750"/>
                  </a:lnTo>
                  <a:lnTo>
                    <a:pt x="288163" y="533909"/>
                  </a:lnTo>
                  <a:lnTo>
                    <a:pt x="264413" y="526034"/>
                  </a:lnTo>
                  <a:lnTo>
                    <a:pt x="239521" y="516256"/>
                  </a:lnTo>
                  <a:lnTo>
                    <a:pt x="186689" y="497078"/>
                  </a:lnTo>
                  <a:lnTo>
                    <a:pt x="176149" y="502540"/>
                  </a:lnTo>
                  <a:lnTo>
                    <a:pt x="166115" y="505334"/>
                  </a:lnTo>
                  <a:lnTo>
                    <a:pt x="154432" y="506857"/>
                  </a:lnTo>
                  <a:lnTo>
                    <a:pt x="141224" y="506857"/>
                  </a:lnTo>
                  <a:lnTo>
                    <a:pt x="129158" y="503937"/>
                  </a:lnTo>
                  <a:lnTo>
                    <a:pt x="115951" y="501397"/>
                  </a:lnTo>
                  <a:lnTo>
                    <a:pt x="102743" y="495935"/>
                  </a:lnTo>
                  <a:lnTo>
                    <a:pt x="91058" y="489078"/>
                  </a:lnTo>
                  <a:lnTo>
                    <a:pt x="79375" y="480822"/>
                  </a:lnTo>
                  <a:lnTo>
                    <a:pt x="68833" y="471425"/>
                  </a:lnTo>
                  <a:lnTo>
                    <a:pt x="60325" y="460249"/>
                  </a:lnTo>
                  <a:lnTo>
                    <a:pt x="51434" y="447929"/>
                  </a:lnTo>
                  <a:lnTo>
                    <a:pt x="43942" y="434594"/>
                  </a:lnTo>
                  <a:lnTo>
                    <a:pt x="38100" y="420751"/>
                  </a:lnTo>
                  <a:lnTo>
                    <a:pt x="35432" y="404115"/>
                  </a:lnTo>
                  <a:close/>
                </a:path>
              </a:pathLst>
            </a:custGeom>
            <a:solidFill>
              <a:srgbClr val="8F6A35"/>
            </a:solidFill>
            <a:ln w="0" cap="flat" cmpd="sng" algn="ctr">
              <a:solidFill>
                <a:srgbClr val="8F6A3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>
              <a:hlinkClick r:id="rId3"/>
            </p:cNvPr>
            <p:cNvSpPr/>
            <p:nvPr/>
          </p:nvSpPr>
          <p:spPr>
            <a:xfrm>
              <a:off x="3924300" y="2321432"/>
              <a:ext cx="502793" cy="500001"/>
            </a:xfrm>
            <a:custGeom>
              <a:avLst/>
              <a:gdLst/>
              <a:ahLst/>
              <a:cxnLst/>
              <a:rect l="0" t="0" r="0" b="0"/>
              <a:pathLst>
                <a:path w="502793" h="500001">
                  <a:moveTo>
                    <a:pt x="64642" y="367666"/>
                  </a:moveTo>
                  <a:lnTo>
                    <a:pt x="54483" y="364744"/>
                  </a:lnTo>
                  <a:lnTo>
                    <a:pt x="43941" y="360807"/>
                  </a:lnTo>
                  <a:lnTo>
                    <a:pt x="35433" y="356490"/>
                  </a:lnTo>
                  <a:lnTo>
                    <a:pt x="28066" y="351028"/>
                  </a:lnTo>
                  <a:lnTo>
                    <a:pt x="14859" y="340234"/>
                  </a:lnTo>
                  <a:lnTo>
                    <a:pt x="7492" y="326391"/>
                  </a:lnTo>
                  <a:lnTo>
                    <a:pt x="1651" y="311659"/>
                  </a:lnTo>
                  <a:lnTo>
                    <a:pt x="0" y="295022"/>
                  </a:lnTo>
                  <a:lnTo>
                    <a:pt x="3175" y="277241"/>
                  </a:lnTo>
                  <a:lnTo>
                    <a:pt x="7492" y="259588"/>
                  </a:lnTo>
                  <a:lnTo>
                    <a:pt x="14859" y="241809"/>
                  </a:lnTo>
                  <a:lnTo>
                    <a:pt x="26542" y="224156"/>
                  </a:lnTo>
                  <a:lnTo>
                    <a:pt x="39751" y="207519"/>
                  </a:lnTo>
                  <a:lnTo>
                    <a:pt x="54483" y="192660"/>
                  </a:lnTo>
                  <a:lnTo>
                    <a:pt x="72009" y="177547"/>
                  </a:lnTo>
                  <a:lnTo>
                    <a:pt x="92583" y="165228"/>
                  </a:lnTo>
                  <a:lnTo>
                    <a:pt x="114808" y="154306"/>
                  </a:lnTo>
                  <a:lnTo>
                    <a:pt x="138048" y="146050"/>
                  </a:lnTo>
                  <a:lnTo>
                    <a:pt x="130683" y="133732"/>
                  </a:lnTo>
                  <a:lnTo>
                    <a:pt x="128015" y="121413"/>
                  </a:lnTo>
                  <a:lnTo>
                    <a:pt x="126365" y="110618"/>
                  </a:lnTo>
                  <a:lnTo>
                    <a:pt x="126365" y="99822"/>
                  </a:lnTo>
                  <a:lnTo>
                    <a:pt x="129540" y="90044"/>
                  </a:lnTo>
                  <a:lnTo>
                    <a:pt x="132207" y="82043"/>
                  </a:lnTo>
                  <a:lnTo>
                    <a:pt x="138048" y="72263"/>
                  </a:lnTo>
                  <a:lnTo>
                    <a:pt x="145415" y="64390"/>
                  </a:lnTo>
                  <a:lnTo>
                    <a:pt x="160273" y="50547"/>
                  </a:lnTo>
                  <a:lnTo>
                    <a:pt x="177672" y="38354"/>
                  </a:lnTo>
                  <a:lnTo>
                    <a:pt x="194055" y="27432"/>
                  </a:lnTo>
                  <a:lnTo>
                    <a:pt x="208788" y="19178"/>
                  </a:lnTo>
                  <a:lnTo>
                    <a:pt x="208788" y="13716"/>
                  </a:lnTo>
                  <a:lnTo>
                    <a:pt x="210058" y="9398"/>
                  </a:lnTo>
                  <a:lnTo>
                    <a:pt x="216280" y="5462"/>
                  </a:lnTo>
                  <a:lnTo>
                    <a:pt x="223265" y="2922"/>
                  </a:lnTo>
                  <a:lnTo>
                    <a:pt x="232155" y="1397"/>
                  </a:lnTo>
                  <a:lnTo>
                    <a:pt x="242696" y="0"/>
                  </a:lnTo>
                  <a:lnTo>
                    <a:pt x="255904" y="0"/>
                  </a:lnTo>
                  <a:lnTo>
                    <a:pt x="269113" y="1397"/>
                  </a:lnTo>
                  <a:lnTo>
                    <a:pt x="282321" y="3938"/>
                  </a:lnTo>
                  <a:lnTo>
                    <a:pt x="296671" y="8256"/>
                  </a:lnTo>
                  <a:lnTo>
                    <a:pt x="313054" y="13716"/>
                  </a:lnTo>
                  <a:lnTo>
                    <a:pt x="329310" y="20575"/>
                  </a:lnTo>
                  <a:lnTo>
                    <a:pt x="343789" y="28575"/>
                  </a:lnTo>
                  <a:lnTo>
                    <a:pt x="360045" y="39751"/>
                  </a:lnTo>
                  <a:lnTo>
                    <a:pt x="374903" y="53087"/>
                  </a:lnTo>
                  <a:lnTo>
                    <a:pt x="389635" y="68326"/>
                  </a:lnTo>
                  <a:lnTo>
                    <a:pt x="398145" y="71247"/>
                  </a:lnTo>
                  <a:lnTo>
                    <a:pt x="408685" y="75185"/>
                  </a:lnTo>
                  <a:lnTo>
                    <a:pt x="427735" y="85979"/>
                  </a:lnTo>
                  <a:lnTo>
                    <a:pt x="448309" y="102363"/>
                  </a:lnTo>
                  <a:lnTo>
                    <a:pt x="456819" y="112015"/>
                  </a:lnTo>
                  <a:lnTo>
                    <a:pt x="465835" y="121413"/>
                  </a:lnTo>
                  <a:lnTo>
                    <a:pt x="473202" y="133732"/>
                  </a:lnTo>
                  <a:lnTo>
                    <a:pt x="480567" y="144907"/>
                  </a:lnTo>
                  <a:lnTo>
                    <a:pt x="486409" y="158369"/>
                  </a:lnTo>
                  <a:lnTo>
                    <a:pt x="490728" y="172085"/>
                  </a:lnTo>
                  <a:lnTo>
                    <a:pt x="493776" y="187325"/>
                  </a:lnTo>
                  <a:lnTo>
                    <a:pt x="495427" y="202057"/>
                  </a:lnTo>
                  <a:lnTo>
                    <a:pt x="495427" y="219838"/>
                  </a:lnTo>
                  <a:lnTo>
                    <a:pt x="493776" y="236475"/>
                  </a:lnTo>
                  <a:lnTo>
                    <a:pt x="499617" y="258065"/>
                  </a:lnTo>
                  <a:lnTo>
                    <a:pt x="502792" y="280163"/>
                  </a:lnTo>
                  <a:lnTo>
                    <a:pt x="502792" y="301879"/>
                  </a:lnTo>
                  <a:lnTo>
                    <a:pt x="499617" y="323978"/>
                  </a:lnTo>
                  <a:lnTo>
                    <a:pt x="492252" y="345568"/>
                  </a:lnTo>
                  <a:lnTo>
                    <a:pt x="482091" y="366269"/>
                  </a:lnTo>
                  <a:lnTo>
                    <a:pt x="467359" y="385319"/>
                  </a:lnTo>
                  <a:lnTo>
                    <a:pt x="448309" y="404495"/>
                  </a:lnTo>
                  <a:lnTo>
                    <a:pt x="452628" y="418338"/>
                  </a:lnTo>
                  <a:lnTo>
                    <a:pt x="452628" y="430531"/>
                  </a:lnTo>
                  <a:lnTo>
                    <a:pt x="451103" y="442850"/>
                  </a:lnTo>
                  <a:lnTo>
                    <a:pt x="446785" y="455169"/>
                  </a:lnTo>
                  <a:lnTo>
                    <a:pt x="439420" y="465963"/>
                  </a:lnTo>
                  <a:lnTo>
                    <a:pt x="430403" y="475362"/>
                  </a:lnTo>
                  <a:lnTo>
                    <a:pt x="418719" y="485141"/>
                  </a:lnTo>
                  <a:lnTo>
                    <a:pt x="405510" y="493141"/>
                  </a:lnTo>
                  <a:lnTo>
                    <a:pt x="398145" y="497460"/>
                  </a:lnTo>
                  <a:lnTo>
                    <a:pt x="390778" y="500000"/>
                  </a:lnTo>
                  <a:lnTo>
                    <a:pt x="380619" y="500000"/>
                  </a:lnTo>
                  <a:lnTo>
                    <a:pt x="371728" y="500000"/>
                  </a:lnTo>
                  <a:lnTo>
                    <a:pt x="361569" y="498857"/>
                  </a:lnTo>
                  <a:lnTo>
                    <a:pt x="349630" y="496063"/>
                  </a:lnTo>
                  <a:lnTo>
                    <a:pt x="327786" y="487681"/>
                  </a:lnTo>
                  <a:lnTo>
                    <a:pt x="302895" y="478282"/>
                  </a:lnTo>
                  <a:lnTo>
                    <a:pt x="276478" y="467488"/>
                  </a:lnTo>
                  <a:lnTo>
                    <a:pt x="248539" y="456185"/>
                  </a:lnTo>
                  <a:lnTo>
                    <a:pt x="220471" y="446787"/>
                  </a:lnTo>
                  <a:lnTo>
                    <a:pt x="213105" y="457709"/>
                  </a:lnTo>
                  <a:lnTo>
                    <a:pt x="202946" y="465963"/>
                  </a:lnTo>
                  <a:lnTo>
                    <a:pt x="192532" y="471425"/>
                  </a:lnTo>
                  <a:lnTo>
                    <a:pt x="180847" y="475362"/>
                  </a:lnTo>
                  <a:lnTo>
                    <a:pt x="167640" y="476885"/>
                  </a:lnTo>
                  <a:lnTo>
                    <a:pt x="154432" y="475362"/>
                  </a:lnTo>
                  <a:lnTo>
                    <a:pt x="141223" y="472822"/>
                  </a:lnTo>
                  <a:lnTo>
                    <a:pt x="129540" y="467488"/>
                  </a:lnTo>
                  <a:lnTo>
                    <a:pt x="116332" y="460629"/>
                  </a:lnTo>
                  <a:lnTo>
                    <a:pt x="104266" y="452247"/>
                  </a:lnTo>
                  <a:lnTo>
                    <a:pt x="94107" y="442850"/>
                  </a:lnTo>
                  <a:lnTo>
                    <a:pt x="83692" y="430531"/>
                  </a:lnTo>
                  <a:lnTo>
                    <a:pt x="76200" y="416815"/>
                  </a:lnTo>
                  <a:lnTo>
                    <a:pt x="70484" y="401701"/>
                  </a:lnTo>
                  <a:lnTo>
                    <a:pt x="66166" y="385319"/>
                  </a:lnTo>
                  <a:close/>
                </a:path>
              </a:pathLst>
            </a:custGeom>
            <a:solidFill>
              <a:srgbClr val="957139"/>
            </a:solidFill>
            <a:ln w="0" cap="flat" cmpd="sng" algn="ctr">
              <a:solidFill>
                <a:srgbClr val="95713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>
              <a:hlinkClick r:id="rId3"/>
            </p:cNvPr>
            <p:cNvSpPr/>
            <p:nvPr/>
          </p:nvSpPr>
          <p:spPr>
            <a:xfrm>
              <a:off x="3927475" y="2329688"/>
              <a:ext cx="489078" cy="464567"/>
            </a:xfrm>
            <a:custGeom>
              <a:avLst/>
              <a:gdLst/>
              <a:ahLst/>
              <a:cxnLst/>
              <a:rect l="0" t="0" r="0" b="0"/>
              <a:pathLst>
                <a:path w="489078" h="464567">
                  <a:moveTo>
                    <a:pt x="96773" y="355091"/>
                  </a:moveTo>
                  <a:lnTo>
                    <a:pt x="82041" y="355091"/>
                  </a:lnTo>
                  <a:lnTo>
                    <a:pt x="68834" y="355091"/>
                  </a:lnTo>
                  <a:lnTo>
                    <a:pt x="57150" y="353948"/>
                  </a:lnTo>
                  <a:lnTo>
                    <a:pt x="46609" y="352551"/>
                  </a:lnTo>
                  <a:lnTo>
                    <a:pt x="36576" y="348234"/>
                  </a:lnTo>
                  <a:lnTo>
                    <a:pt x="27559" y="345694"/>
                  </a:lnTo>
                  <a:lnTo>
                    <a:pt x="21716" y="340232"/>
                  </a:lnTo>
                  <a:lnTo>
                    <a:pt x="14351" y="335914"/>
                  </a:lnTo>
                  <a:lnTo>
                    <a:pt x="10159" y="330454"/>
                  </a:lnTo>
                  <a:lnTo>
                    <a:pt x="5841" y="323595"/>
                  </a:lnTo>
                  <a:lnTo>
                    <a:pt x="1142" y="310260"/>
                  </a:lnTo>
                  <a:lnTo>
                    <a:pt x="0" y="296544"/>
                  </a:lnTo>
                  <a:lnTo>
                    <a:pt x="2666" y="279907"/>
                  </a:lnTo>
                  <a:lnTo>
                    <a:pt x="8509" y="263651"/>
                  </a:lnTo>
                  <a:lnTo>
                    <a:pt x="19050" y="248792"/>
                  </a:lnTo>
                  <a:lnTo>
                    <a:pt x="32258" y="233553"/>
                  </a:lnTo>
                  <a:lnTo>
                    <a:pt x="48259" y="218439"/>
                  </a:lnTo>
                  <a:lnTo>
                    <a:pt x="66040" y="206120"/>
                  </a:lnTo>
                  <a:lnTo>
                    <a:pt x="87884" y="195326"/>
                  </a:lnTo>
                  <a:lnTo>
                    <a:pt x="111633" y="186944"/>
                  </a:lnTo>
                  <a:lnTo>
                    <a:pt x="138048" y="181482"/>
                  </a:lnTo>
                  <a:lnTo>
                    <a:pt x="124840" y="168147"/>
                  </a:lnTo>
                  <a:lnTo>
                    <a:pt x="115823" y="155829"/>
                  </a:lnTo>
                  <a:lnTo>
                    <a:pt x="109982" y="143637"/>
                  </a:lnTo>
                  <a:lnTo>
                    <a:pt x="106934" y="130937"/>
                  </a:lnTo>
                  <a:lnTo>
                    <a:pt x="106934" y="120141"/>
                  </a:lnTo>
                  <a:lnTo>
                    <a:pt x="108458" y="110744"/>
                  </a:lnTo>
                  <a:lnTo>
                    <a:pt x="113157" y="100964"/>
                  </a:lnTo>
                  <a:lnTo>
                    <a:pt x="117347" y="92963"/>
                  </a:lnTo>
                  <a:lnTo>
                    <a:pt x="132207" y="76326"/>
                  </a:lnTo>
                  <a:lnTo>
                    <a:pt x="148082" y="62991"/>
                  </a:lnTo>
                  <a:lnTo>
                    <a:pt x="164465" y="50291"/>
                  </a:lnTo>
                  <a:lnTo>
                    <a:pt x="176148" y="37972"/>
                  </a:lnTo>
                  <a:lnTo>
                    <a:pt x="173354" y="31495"/>
                  </a:lnTo>
                  <a:lnTo>
                    <a:pt x="171830" y="25781"/>
                  </a:lnTo>
                  <a:lnTo>
                    <a:pt x="174497" y="19176"/>
                  </a:lnTo>
                  <a:lnTo>
                    <a:pt x="180340" y="13462"/>
                  </a:lnTo>
                  <a:lnTo>
                    <a:pt x="187833" y="9397"/>
                  </a:lnTo>
                  <a:lnTo>
                    <a:pt x="198246" y="5460"/>
                  </a:lnTo>
                  <a:lnTo>
                    <a:pt x="209930" y="2539"/>
                  </a:lnTo>
                  <a:lnTo>
                    <a:pt x="223139" y="1142"/>
                  </a:lnTo>
                  <a:lnTo>
                    <a:pt x="237871" y="0"/>
                  </a:lnTo>
                  <a:lnTo>
                    <a:pt x="253872" y="1142"/>
                  </a:lnTo>
                  <a:lnTo>
                    <a:pt x="270255" y="5460"/>
                  </a:lnTo>
                  <a:lnTo>
                    <a:pt x="287654" y="9397"/>
                  </a:lnTo>
                  <a:lnTo>
                    <a:pt x="304038" y="16382"/>
                  </a:lnTo>
                  <a:lnTo>
                    <a:pt x="321564" y="25781"/>
                  </a:lnTo>
                  <a:lnTo>
                    <a:pt x="337820" y="37972"/>
                  </a:lnTo>
                  <a:lnTo>
                    <a:pt x="352678" y="51816"/>
                  </a:lnTo>
                  <a:lnTo>
                    <a:pt x="362711" y="50291"/>
                  </a:lnTo>
                  <a:lnTo>
                    <a:pt x="373253" y="51816"/>
                  </a:lnTo>
                  <a:lnTo>
                    <a:pt x="384936" y="53213"/>
                  </a:lnTo>
                  <a:lnTo>
                    <a:pt x="394970" y="56134"/>
                  </a:lnTo>
                  <a:lnTo>
                    <a:pt x="417195" y="65532"/>
                  </a:lnTo>
                  <a:lnTo>
                    <a:pt x="428878" y="72389"/>
                  </a:lnTo>
                  <a:lnTo>
                    <a:pt x="437769" y="80644"/>
                  </a:lnTo>
                  <a:lnTo>
                    <a:pt x="447928" y="90042"/>
                  </a:lnTo>
                  <a:lnTo>
                    <a:pt x="455295" y="99822"/>
                  </a:lnTo>
                  <a:lnTo>
                    <a:pt x="462660" y="110744"/>
                  </a:lnTo>
                  <a:lnTo>
                    <a:pt x="468503" y="124460"/>
                  </a:lnTo>
                  <a:lnTo>
                    <a:pt x="471551" y="136651"/>
                  </a:lnTo>
                  <a:lnTo>
                    <a:pt x="473202" y="151510"/>
                  </a:lnTo>
                  <a:lnTo>
                    <a:pt x="473202" y="166751"/>
                  </a:lnTo>
                  <a:lnTo>
                    <a:pt x="471551" y="184404"/>
                  </a:lnTo>
                  <a:lnTo>
                    <a:pt x="480186" y="203581"/>
                  </a:lnTo>
                  <a:lnTo>
                    <a:pt x="486409" y="223901"/>
                  </a:lnTo>
                  <a:lnTo>
                    <a:pt x="489077" y="245872"/>
                  </a:lnTo>
                  <a:lnTo>
                    <a:pt x="489077" y="267588"/>
                  </a:lnTo>
                  <a:lnTo>
                    <a:pt x="484759" y="289687"/>
                  </a:lnTo>
                  <a:lnTo>
                    <a:pt x="475869" y="310260"/>
                  </a:lnTo>
                  <a:lnTo>
                    <a:pt x="464184" y="331978"/>
                  </a:lnTo>
                  <a:lnTo>
                    <a:pt x="445134" y="352551"/>
                  </a:lnTo>
                  <a:lnTo>
                    <a:pt x="456819" y="366267"/>
                  </a:lnTo>
                  <a:lnTo>
                    <a:pt x="465709" y="379603"/>
                  </a:lnTo>
                  <a:lnTo>
                    <a:pt x="470027" y="393445"/>
                  </a:lnTo>
                  <a:lnTo>
                    <a:pt x="471551" y="407162"/>
                  </a:lnTo>
                  <a:lnTo>
                    <a:pt x="470027" y="419481"/>
                  </a:lnTo>
                  <a:lnTo>
                    <a:pt x="464184" y="431672"/>
                  </a:lnTo>
                  <a:lnTo>
                    <a:pt x="456819" y="442594"/>
                  </a:lnTo>
                  <a:lnTo>
                    <a:pt x="446278" y="453389"/>
                  </a:lnTo>
                  <a:lnTo>
                    <a:pt x="439292" y="459232"/>
                  </a:lnTo>
                  <a:lnTo>
                    <a:pt x="431927" y="463169"/>
                  </a:lnTo>
                  <a:lnTo>
                    <a:pt x="423036" y="464566"/>
                  </a:lnTo>
                  <a:lnTo>
                    <a:pt x="412877" y="464566"/>
                  </a:lnTo>
                  <a:lnTo>
                    <a:pt x="402335" y="461772"/>
                  </a:lnTo>
                  <a:lnTo>
                    <a:pt x="392303" y="459232"/>
                  </a:lnTo>
                  <a:lnTo>
                    <a:pt x="368553" y="450850"/>
                  </a:lnTo>
                  <a:lnTo>
                    <a:pt x="342138" y="438531"/>
                  </a:lnTo>
                  <a:lnTo>
                    <a:pt x="314071" y="426338"/>
                  </a:lnTo>
                  <a:lnTo>
                    <a:pt x="286511" y="414019"/>
                  </a:lnTo>
                  <a:lnTo>
                    <a:pt x="256921" y="404241"/>
                  </a:lnTo>
                  <a:lnTo>
                    <a:pt x="249554" y="420878"/>
                  </a:lnTo>
                  <a:lnTo>
                    <a:pt x="242189" y="433197"/>
                  </a:lnTo>
                  <a:lnTo>
                    <a:pt x="232155" y="443991"/>
                  </a:lnTo>
                  <a:lnTo>
                    <a:pt x="220090" y="450850"/>
                  </a:lnTo>
                  <a:lnTo>
                    <a:pt x="208407" y="454913"/>
                  </a:lnTo>
                  <a:lnTo>
                    <a:pt x="195198" y="457707"/>
                  </a:lnTo>
                  <a:lnTo>
                    <a:pt x="181990" y="456310"/>
                  </a:lnTo>
                  <a:lnTo>
                    <a:pt x="167132" y="453389"/>
                  </a:lnTo>
                  <a:lnTo>
                    <a:pt x="153923" y="447929"/>
                  </a:lnTo>
                  <a:lnTo>
                    <a:pt x="142240" y="441070"/>
                  </a:lnTo>
                  <a:lnTo>
                    <a:pt x="130683" y="431672"/>
                  </a:lnTo>
                  <a:lnTo>
                    <a:pt x="118998" y="419481"/>
                  </a:lnTo>
                  <a:lnTo>
                    <a:pt x="109982" y="405638"/>
                  </a:lnTo>
                  <a:lnTo>
                    <a:pt x="104140" y="390906"/>
                  </a:lnTo>
                  <a:lnTo>
                    <a:pt x="98297" y="372744"/>
                  </a:lnTo>
                  <a:close/>
                </a:path>
              </a:pathLst>
            </a:custGeom>
            <a:solidFill>
              <a:srgbClr val="9C793D"/>
            </a:solidFill>
            <a:ln w="0" cap="flat" cmpd="sng" algn="ctr">
              <a:solidFill>
                <a:srgbClr val="9C793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>
              <a:hlinkClick r:id="rId3"/>
            </p:cNvPr>
            <p:cNvSpPr/>
            <p:nvPr/>
          </p:nvSpPr>
          <p:spPr>
            <a:xfrm>
              <a:off x="3927475" y="2333751"/>
              <a:ext cx="502285" cy="445391"/>
            </a:xfrm>
            <a:custGeom>
              <a:avLst/>
              <a:gdLst/>
              <a:ahLst/>
              <a:cxnLst/>
              <a:rect l="0" t="0" r="0" b="0"/>
              <a:pathLst>
                <a:path w="502285" h="445391">
                  <a:moveTo>
                    <a:pt x="132207" y="347091"/>
                  </a:moveTo>
                  <a:lnTo>
                    <a:pt x="113157" y="351028"/>
                  </a:lnTo>
                  <a:lnTo>
                    <a:pt x="96773" y="353950"/>
                  </a:lnTo>
                  <a:lnTo>
                    <a:pt x="82041" y="355347"/>
                  </a:lnTo>
                  <a:lnTo>
                    <a:pt x="67309" y="356490"/>
                  </a:lnTo>
                  <a:lnTo>
                    <a:pt x="55626" y="356490"/>
                  </a:lnTo>
                  <a:lnTo>
                    <a:pt x="43941" y="355347"/>
                  </a:lnTo>
                  <a:lnTo>
                    <a:pt x="33401" y="352425"/>
                  </a:lnTo>
                  <a:lnTo>
                    <a:pt x="26415" y="349885"/>
                  </a:lnTo>
                  <a:lnTo>
                    <a:pt x="19050" y="345568"/>
                  </a:lnTo>
                  <a:lnTo>
                    <a:pt x="13208" y="341631"/>
                  </a:lnTo>
                  <a:lnTo>
                    <a:pt x="6984" y="336169"/>
                  </a:lnTo>
                  <a:lnTo>
                    <a:pt x="4317" y="330709"/>
                  </a:lnTo>
                  <a:lnTo>
                    <a:pt x="0" y="318516"/>
                  </a:lnTo>
                  <a:lnTo>
                    <a:pt x="1142" y="304674"/>
                  </a:lnTo>
                  <a:lnTo>
                    <a:pt x="5841" y="290957"/>
                  </a:lnTo>
                  <a:lnTo>
                    <a:pt x="14351" y="275844"/>
                  </a:lnTo>
                  <a:lnTo>
                    <a:pt x="27559" y="262382"/>
                  </a:lnTo>
                  <a:lnTo>
                    <a:pt x="43941" y="250191"/>
                  </a:lnTo>
                  <a:lnTo>
                    <a:pt x="62991" y="237872"/>
                  </a:lnTo>
                  <a:lnTo>
                    <a:pt x="85090" y="229490"/>
                  </a:lnTo>
                  <a:lnTo>
                    <a:pt x="111633" y="222631"/>
                  </a:lnTo>
                  <a:lnTo>
                    <a:pt x="124840" y="221234"/>
                  </a:lnTo>
                  <a:lnTo>
                    <a:pt x="139572" y="221234"/>
                  </a:lnTo>
                  <a:lnTo>
                    <a:pt x="120141" y="206375"/>
                  </a:lnTo>
                  <a:lnTo>
                    <a:pt x="106934" y="192659"/>
                  </a:lnTo>
                  <a:lnTo>
                    <a:pt x="96773" y="178944"/>
                  </a:lnTo>
                  <a:lnTo>
                    <a:pt x="90932" y="166625"/>
                  </a:lnTo>
                  <a:lnTo>
                    <a:pt x="86740" y="155829"/>
                  </a:lnTo>
                  <a:lnTo>
                    <a:pt x="86740" y="144907"/>
                  </a:lnTo>
                  <a:lnTo>
                    <a:pt x="89408" y="133731"/>
                  </a:lnTo>
                  <a:lnTo>
                    <a:pt x="92583" y="124334"/>
                  </a:lnTo>
                  <a:lnTo>
                    <a:pt x="98297" y="116078"/>
                  </a:lnTo>
                  <a:lnTo>
                    <a:pt x="105790" y="106681"/>
                  </a:lnTo>
                  <a:lnTo>
                    <a:pt x="120141" y="91441"/>
                  </a:lnTo>
                  <a:lnTo>
                    <a:pt x="136397" y="76581"/>
                  </a:lnTo>
                  <a:lnTo>
                    <a:pt x="146558" y="62866"/>
                  </a:lnTo>
                  <a:lnTo>
                    <a:pt x="139572" y="54610"/>
                  </a:lnTo>
                  <a:lnTo>
                    <a:pt x="136397" y="45213"/>
                  </a:lnTo>
                  <a:lnTo>
                    <a:pt x="136397" y="36831"/>
                  </a:lnTo>
                  <a:lnTo>
                    <a:pt x="139572" y="28575"/>
                  </a:lnTo>
                  <a:lnTo>
                    <a:pt x="146558" y="21718"/>
                  </a:lnTo>
                  <a:lnTo>
                    <a:pt x="155447" y="15113"/>
                  </a:lnTo>
                  <a:lnTo>
                    <a:pt x="167132" y="9399"/>
                  </a:lnTo>
                  <a:lnTo>
                    <a:pt x="180340" y="3938"/>
                  </a:lnTo>
                  <a:lnTo>
                    <a:pt x="196722" y="1397"/>
                  </a:lnTo>
                  <a:lnTo>
                    <a:pt x="213105" y="0"/>
                  </a:lnTo>
                  <a:lnTo>
                    <a:pt x="230504" y="1397"/>
                  </a:lnTo>
                  <a:lnTo>
                    <a:pt x="248030" y="2922"/>
                  </a:lnTo>
                  <a:lnTo>
                    <a:pt x="267080" y="8256"/>
                  </a:lnTo>
                  <a:lnTo>
                    <a:pt x="284988" y="16256"/>
                  </a:lnTo>
                  <a:lnTo>
                    <a:pt x="302514" y="26035"/>
                  </a:lnTo>
                  <a:lnTo>
                    <a:pt x="319913" y="39751"/>
                  </a:lnTo>
                  <a:lnTo>
                    <a:pt x="330453" y="35434"/>
                  </a:lnTo>
                  <a:lnTo>
                    <a:pt x="340614" y="31369"/>
                  </a:lnTo>
                  <a:lnTo>
                    <a:pt x="353821" y="29972"/>
                  </a:lnTo>
                  <a:lnTo>
                    <a:pt x="365886" y="29972"/>
                  </a:lnTo>
                  <a:lnTo>
                    <a:pt x="377444" y="31369"/>
                  </a:lnTo>
                  <a:lnTo>
                    <a:pt x="390778" y="33909"/>
                  </a:lnTo>
                  <a:lnTo>
                    <a:pt x="402335" y="38228"/>
                  </a:lnTo>
                  <a:lnTo>
                    <a:pt x="414020" y="43688"/>
                  </a:lnTo>
                  <a:lnTo>
                    <a:pt x="424560" y="50547"/>
                  </a:lnTo>
                  <a:lnTo>
                    <a:pt x="433070" y="58928"/>
                  </a:lnTo>
                  <a:lnTo>
                    <a:pt x="442086" y="68326"/>
                  </a:lnTo>
                  <a:lnTo>
                    <a:pt x="447928" y="79122"/>
                  </a:lnTo>
                  <a:lnTo>
                    <a:pt x="452501" y="91441"/>
                  </a:lnTo>
                  <a:lnTo>
                    <a:pt x="453644" y="105156"/>
                  </a:lnTo>
                  <a:lnTo>
                    <a:pt x="453644" y="118872"/>
                  </a:lnTo>
                  <a:lnTo>
                    <a:pt x="450977" y="135128"/>
                  </a:lnTo>
                  <a:lnTo>
                    <a:pt x="462660" y="152909"/>
                  </a:lnTo>
                  <a:lnTo>
                    <a:pt x="473202" y="173482"/>
                  </a:lnTo>
                  <a:lnTo>
                    <a:pt x="478916" y="194056"/>
                  </a:lnTo>
                  <a:lnTo>
                    <a:pt x="481710" y="215774"/>
                  </a:lnTo>
                  <a:lnTo>
                    <a:pt x="480186" y="237872"/>
                  </a:lnTo>
                  <a:lnTo>
                    <a:pt x="474345" y="259588"/>
                  </a:lnTo>
                  <a:lnTo>
                    <a:pt x="462660" y="281559"/>
                  </a:lnTo>
                  <a:lnTo>
                    <a:pt x="453644" y="292481"/>
                  </a:lnTo>
                  <a:lnTo>
                    <a:pt x="445134" y="303276"/>
                  </a:lnTo>
                  <a:lnTo>
                    <a:pt x="465709" y="318516"/>
                  </a:lnTo>
                  <a:lnTo>
                    <a:pt x="480186" y="331851"/>
                  </a:lnTo>
                  <a:lnTo>
                    <a:pt x="492252" y="347091"/>
                  </a:lnTo>
                  <a:lnTo>
                    <a:pt x="499617" y="363347"/>
                  </a:lnTo>
                  <a:lnTo>
                    <a:pt x="502284" y="377063"/>
                  </a:lnTo>
                  <a:lnTo>
                    <a:pt x="500760" y="392176"/>
                  </a:lnTo>
                  <a:lnTo>
                    <a:pt x="496442" y="406019"/>
                  </a:lnTo>
                  <a:lnTo>
                    <a:pt x="489077" y="418212"/>
                  </a:lnTo>
                  <a:lnTo>
                    <a:pt x="481710" y="424816"/>
                  </a:lnTo>
                  <a:lnTo>
                    <a:pt x="474345" y="430531"/>
                  </a:lnTo>
                  <a:lnTo>
                    <a:pt x="465709" y="431674"/>
                  </a:lnTo>
                  <a:lnTo>
                    <a:pt x="456819" y="431674"/>
                  </a:lnTo>
                  <a:lnTo>
                    <a:pt x="446278" y="430531"/>
                  </a:lnTo>
                  <a:lnTo>
                    <a:pt x="436245" y="426213"/>
                  </a:lnTo>
                  <a:lnTo>
                    <a:pt x="424560" y="422275"/>
                  </a:lnTo>
                  <a:lnTo>
                    <a:pt x="411353" y="416815"/>
                  </a:lnTo>
                  <a:lnTo>
                    <a:pt x="384936" y="403099"/>
                  </a:lnTo>
                  <a:lnTo>
                    <a:pt x="356870" y="387859"/>
                  </a:lnTo>
                  <a:lnTo>
                    <a:pt x="326135" y="375540"/>
                  </a:lnTo>
                  <a:lnTo>
                    <a:pt x="295021" y="364744"/>
                  </a:lnTo>
                  <a:lnTo>
                    <a:pt x="292353" y="377063"/>
                  </a:lnTo>
                  <a:lnTo>
                    <a:pt x="290829" y="386843"/>
                  </a:lnTo>
                  <a:lnTo>
                    <a:pt x="287654" y="396241"/>
                  </a:lnTo>
                  <a:lnTo>
                    <a:pt x="283464" y="406019"/>
                  </a:lnTo>
                  <a:lnTo>
                    <a:pt x="274446" y="419354"/>
                  </a:lnTo>
                  <a:lnTo>
                    <a:pt x="264414" y="430531"/>
                  </a:lnTo>
                  <a:lnTo>
                    <a:pt x="251205" y="438531"/>
                  </a:lnTo>
                  <a:lnTo>
                    <a:pt x="237871" y="443866"/>
                  </a:lnTo>
                  <a:lnTo>
                    <a:pt x="224663" y="445390"/>
                  </a:lnTo>
                  <a:lnTo>
                    <a:pt x="209930" y="443866"/>
                  </a:lnTo>
                  <a:lnTo>
                    <a:pt x="195198" y="439928"/>
                  </a:lnTo>
                  <a:lnTo>
                    <a:pt x="181990" y="433071"/>
                  </a:lnTo>
                  <a:lnTo>
                    <a:pt x="168783" y="424816"/>
                  </a:lnTo>
                  <a:lnTo>
                    <a:pt x="157098" y="412497"/>
                  </a:lnTo>
                  <a:lnTo>
                    <a:pt x="146558" y="399034"/>
                  </a:lnTo>
                  <a:lnTo>
                    <a:pt x="139572" y="383922"/>
                  </a:lnTo>
                  <a:lnTo>
                    <a:pt x="133350" y="366141"/>
                  </a:lnTo>
                  <a:close/>
                </a:path>
              </a:pathLst>
            </a:custGeom>
            <a:solidFill>
              <a:srgbClr val="A18041"/>
            </a:solidFill>
            <a:ln w="0" cap="flat" cmpd="sng" algn="ctr">
              <a:solidFill>
                <a:srgbClr val="A180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>
              <a:hlinkClick r:id="rId3"/>
            </p:cNvPr>
            <p:cNvSpPr/>
            <p:nvPr/>
          </p:nvSpPr>
          <p:spPr>
            <a:xfrm>
              <a:off x="3928617" y="2333751"/>
              <a:ext cx="538100" cy="437008"/>
            </a:xfrm>
            <a:custGeom>
              <a:avLst/>
              <a:gdLst/>
              <a:ahLst/>
              <a:cxnLst/>
              <a:rect l="0" t="0" r="0" b="0"/>
              <a:pathLst>
                <a:path w="538100" h="437008">
                  <a:moveTo>
                    <a:pt x="129541" y="255525"/>
                  </a:moveTo>
                  <a:lnTo>
                    <a:pt x="117856" y="247269"/>
                  </a:lnTo>
                  <a:lnTo>
                    <a:pt x="98806" y="232410"/>
                  </a:lnTo>
                  <a:lnTo>
                    <a:pt x="83948" y="218694"/>
                  </a:lnTo>
                  <a:lnTo>
                    <a:pt x="73534" y="204978"/>
                  </a:lnTo>
                  <a:lnTo>
                    <a:pt x="67692" y="192659"/>
                  </a:lnTo>
                  <a:lnTo>
                    <a:pt x="66167" y="181865"/>
                  </a:lnTo>
                  <a:lnTo>
                    <a:pt x="66167" y="170562"/>
                  </a:lnTo>
                  <a:lnTo>
                    <a:pt x="69216" y="159766"/>
                  </a:lnTo>
                  <a:lnTo>
                    <a:pt x="73534" y="150369"/>
                  </a:lnTo>
                  <a:lnTo>
                    <a:pt x="79375" y="140590"/>
                  </a:lnTo>
                  <a:lnTo>
                    <a:pt x="94108" y="122937"/>
                  </a:lnTo>
                  <a:lnTo>
                    <a:pt x="108840" y="106681"/>
                  </a:lnTo>
                  <a:lnTo>
                    <a:pt x="114681" y="98299"/>
                  </a:lnTo>
                  <a:lnTo>
                    <a:pt x="118999" y="90044"/>
                  </a:lnTo>
                  <a:lnTo>
                    <a:pt x="107316" y="79122"/>
                  </a:lnTo>
                  <a:lnTo>
                    <a:pt x="99949" y="68326"/>
                  </a:lnTo>
                  <a:lnTo>
                    <a:pt x="98806" y="57404"/>
                  </a:lnTo>
                  <a:lnTo>
                    <a:pt x="99949" y="46228"/>
                  </a:lnTo>
                  <a:lnTo>
                    <a:pt x="104648" y="36831"/>
                  </a:lnTo>
                  <a:lnTo>
                    <a:pt x="113158" y="27432"/>
                  </a:lnTo>
                  <a:lnTo>
                    <a:pt x="125223" y="19178"/>
                  </a:lnTo>
                  <a:lnTo>
                    <a:pt x="139573" y="10796"/>
                  </a:lnTo>
                  <a:lnTo>
                    <a:pt x="154305" y="5334"/>
                  </a:lnTo>
                  <a:lnTo>
                    <a:pt x="172212" y="1397"/>
                  </a:lnTo>
                  <a:lnTo>
                    <a:pt x="191262" y="0"/>
                  </a:lnTo>
                  <a:lnTo>
                    <a:pt x="210312" y="0"/>
                  </a:lnTo>
                  <a:lnTo>
                    <a:pt x="229362" y="2922"/>
                  </a:lnTo>
                  <a:lnTo>
                    <a:pt x="250063" y="9399"/>
                  </a:lnTo>
                  <a:lnTo>
                    <a:pt x="269113" y="17653"/>
                  </a:lnTo>
                  <a:lnTo>
                    <a:pt x="286512" y="29972"/>
                  </a:lnTo>
                  <a:lnTo>
                    <a:pt x="298578" y="21718"/>
                  </a:lnTo>
                  <a:lnTo>
                    <a:pt x="310261" y="15113"/>
                  </a:lnTo>
                  <a:lnTo>
                    <a:pt x="323469" y="9399"/>
                  </a:lnTo>
                  <a:lnTo>
                    <a:pt x="336678" y="6859"/>
                  </a:lnTo>
                  <a:lnTo>
                    <a:pt x="349886" y="5334"/>
                  </a:lnTo>
                  <a:lnTo>
                    <a:pt x="363093" y="5334"/>
                  </a:lnTo>
                  <a:lnTo>
                    <a:pt x="376302" y="6859"/>
                  </a:lnTo>
                  <a:lnTo>
                    <a:pt x="389636" y="9399"/>
                  </a:lnTo>
                  <a:lnTo>
                    <a:pt x="401193" y="13716"/>
                  </a:lnTo>
                  <a:lnTo>
                    <a:pt x="411735" y="20575"/>
                  </a:lnTo>
                  <a:lnTo>
                    <a:pt x="420243" y="28575"/>
                  </a:lnTo>
                  <a:lnTo>
                    <a:pt x="427736" y="36831"/>
                  </a:lnTo>
                  <a:lnTo>
                    <a:pt x="433452" y="47753"/>
                  </a:lnTo>
                  <a:lnTo>
                    <a:pt x="436627" y="59944"/>
                  </a:lnTo>
                  <a:lnTo>
                    <a:pt x="436627" y="75184"/>
                  </a:lnTo>
                  <a:lnTo>
                    <a:pt x="431928" y="90044"/>
                  </a:lnTo>
                  <a:lnTo>
                    <a:pt x="446786" y="106681"/>
                  </a:lnTo>
                  <a:lnTo>
                    <a:pt x="458724" y="124334"/>
                  </a:lnTo>
                  <a:lnTo>
                    <a:pt x="468885" y="144907"/>
                  </a:lnTo>
                  <a:lnTo>
                    <a:pt x="474727" y="166625"/>
                  </a:lnTo>
                  <a:lnTo>
                    <a:pt x="476250" y="188722"/>
                  </a:lnTo>
                  <a:lnTo>
                    <a:pt x="472060" y="211837"/>
                  </a:lnTo>
                  <a:lnTo>
                    <a:pt x="461518" y="234950"/>
                  </a:lnTo>
                  <a:lnTo>
                    <a:pt x="454153" y="247269"/>
                  </a:lnTo>
                  <a:lnTo>
                    <a:pt x="445136" y="258065"/>
                  </a:lnTo>
                  <a:lnTo>
                    <a:pt x="459994" y="264922"/>
                  </a:lnTo>
                  <a:lnTo>
                    <a:pt x="473203" y="273304"/>
                  </a:lnTo>
                  <a:lnTo>
                    <a:pt x="496824" y="288163"/>
                  </a:lnTo>
                  <a:lnTo>
                    <a:pt x="514350" y="306197"/>
                  </a:lnTo>
                  <a:lnTo>
                    <a:pt x="527559" y="322453"/>
                  </a:lnTo>
                  <a:lnTo>
                    <a:pt x="534924" y="338709"/>
                  </a:lnTo>
                  <a:lnTo>
                    <a:pt x="538099" y="355347"/>
                  </a:lnTo>
                  <a:lnTo>
                    <a:pt x="538099" y="371603"/>
                  </a:lnTo>
                  <a:lnTo>
                    <a:pt x="531877" y="386843"/>
                  </a:lnTo>
                  <a:lnTo>
                    <a:pt x="526035" y="394716"/>
                  </a:lnTo>
                  <a:lnTo>
                    <a:pt x="518668" y="400178"/>
                  </a:lnTo>
                  <a:lnTo>
                    <a:pt x="511684" y="403099"/>
                  </a:lnTo>
                  <a:lnTo>
                    <a:pt x="501142" y="403099"/>
                  </a:lnTo>
                  <a:lnTo>
                    <a:pt x="491110" y="401575"/>
                  </a:lnTo>
                  <a:lnTo>
                    <a:pt x="480568" y="397638"/>
                  </a:lnTo>
                  <a:lnTo>
                    <a:pt x="468885" y="392176"/>
                  </a:lnTo>
                  <a:lnTo>
                    <a:pt x="455677" y="385319"/>
                  </a:lnTo>
                  <a:lnTo>
                    <a:pt x="429261" y="370206"/>
                  </a:lnTo>
                  <a:lnTo>
                    <a:pt x="398527" y="353950"/>
                  </a:lnTo>
                  <a:lnTo>
                    <a:pt x="365887" y="340106"/>
                  </a:lnTo>
                  <a:lnTo>
                    <a:pt x="349886" y="333249"/>
                  </a:lnTo>
                  <a:lnTo>
                    <a:pt x="333629" y="329312"/>
                  </a:lnTo>
                  <a:lnTo>
                    <a:pt x="331979" y="344171"/>
                  </a:lnTo>
                  <a:lnTo>
                    <a:pt x="330836" y="356490"/>
                  </a:lnTo>
                  <a:lnTo>
                    <a:pt x="329311" y="368681"/>
                  </a:lnTo>
                  <a:lnTo>
                    <a:pt x="326263" y="379984"/>
                  </a:lnTo>
                  <a:lnTo>
                    <a:pt x="323469" y="390779"/>
                  </a:lnTo>
                  <a:lnTo>
                    <a:pt x="318771" y="399034"/>
                  </a:lnTo>
                  <a:lnTo>
                    <a:pt x="308737" y="413894"/>
                  </a:lnTo>
                  <a:lnTo>
                    <a:pt x="295529" y="424816"/>
                  </a:lnTo>
                  <a:lnTo>
                    <a:pt x="282322" y="433071"/>
                  </a:lnTo>
                  <a:lnTo>
                    <a:pt x="267462" y="437007"/>
                  </a:lnTo>
                  <a:lnTo>
                    <a:pt x="252730" y="437007"/>
                  </a:lnTo>
                  <a:lnTo>
                    <a:pt x="236729" y="434468"/>
                  </a:lnTo>
                  <a:lnTo>
                    <a:pt x="221997" y="429134"/>
                  </a:lnTo>
                  <a:lnTo>
                    <a:pt x="207265" y="420751"/>
                  </a:lnTo>
                  <a:lnTo>
                    <a:pt x="195580" y="409956"/>
                  </a:lnTo>
                  <a:lnTo>
                    <a:pt x="183897" y="396241"/>
                  </a:lnTo>
                  <a:lnTo>
                    <a:pt x="176530" y="379984"/>
                  </a:lnTo>
                  <a:lnTo>
                    <a:pt x="170688" y="362204"/>
                  </a:lnTo>
                  <a:lnTo>
                    <a:pt x="167641" y="341631"/>
                  </a:lnTo>
                  <a:lnTo>
                    <a:pt x="145416" y="349885"/>
                  </a:lnTo>
                  <a:lnTo>
                    <a:pt x="125223" y="355347"/>
                  </a:lnTo>
                  <a:lnTo>
                    <a:pt x="105792" y="360807"/>
                  </a:lnTo>
                  <a:lnTo>
                    <a:pt x="89790" y="363347"/>
                  </a:lnTo>
                  <a:lnTo>
                    <a:pt x="73534" y="366141"/>
                  </a:lnTo>
                  <a:lnTo>
                    <a:pt x="60325" y="367666"/>
                  </a:lnTo>
                  <a:lnTo>
                    <a:pt x="48642" y="367666"/>
                  </a:lnTo>
                  <a:lnTo>
                    <a:pt x="36958" y="366141"/>
                  </a:lnTo>
                  <a:lnTo>
                    <a:pt x="28067" y="364744"/>
                  </a:lnTo>
                  <a:lnTo>
                    <a:pt x="19050" y="362204"/>
                  </a:lnTo>
                  <a:lnTo>
                    <a:pt x="13209" y="357887"/>
                  </a:lnTo>
                  <a:lnTo>
                    <a:pt x="7367" y="353950"/>
                  </a:lnTo>
                  <a:lnTo>
                    <a:pt x="4699" y="349885"/>
                  </a:lnTo>
                  <a:lnTo>
                    <a:pt x="1524" y="344171"/>
                  </a:lnTo>
                  <a:lnTo>
                    <a:pt x="0" y="338709"/>
                  </a:lnTo>
                  <a:lnTo>
                    <a:pt x="0" y="331851"/>
                  </a:lnTo>
                  <a:lnTo>
                    <a:pt x="3175" y="319532"/>
                  </a:lnTo>
                  <a:lnTo>
                    <a:pt x="10542" y="307213"/>
                  </a:lnTo>
                  <a:lnTo>
                    <a:pt x="23749" y="295022"/>
                  </a:lnTo>
                  <a:lnTo>
                    <a:pt x="39624" y="282703"/>
                  </a:lnTo>
                  <a:lnTo>
                    <a:pt x="60325" y="273304"/>
                  </a:lnTo>
                  <a:lnTo>
                    <a:pt x="71883" y="270384"/>
                  </a:lnTo>
                  <a:lnTo>
                    <a:pt x="83948" y="266447"/>
                  </a:lnTo>
                  <a:lnTo>
                    <a:pt x="97155" y="264922"/>
                  </a:lnTo>
                  <a:lnTo>
                    <a:pt x="112015" y="262382"/>
                  </a:lnTo>
                  <a:lnTo>
                    <a:pt x="126366" y="262382"/>
                  </a:lnTo>
                  <a:lnTo>
                    <a:pt x="142748" y="263525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>
              <a:hlinkClick r:id="rId3"/>
            </p:cNvPr>
            <p:cNvSpPr/>
            <p:nvPr/>
          </p:nvSpPr>
          <p:spPr>
            <a:xfrm>
              <a:off x="3844290" y="2159000"/>
              <a:ext cx="92711" cy="54611"/>
            </a:xfrm>
            <a:custGeom>
              <a:avLst/>
              <a:gdLst/>
              <a:ahLst/>
              <a:cxnLst/>
              <a:rect l="0" t="0" r="0" b="0"/>
              <a:pathLst>
                <a:path w="92711" h="54611">
                  <a:moveTo>
                    <a:pt x="92710" y="54610"/>
                  </a:moveTo>
                  <a:lnTo>
                    <a:pt x="77469" y="36829"/>
                  </a:lnTo>
                  <a:lnTo>
                    <a:pt x="66039" y="21589"/>
                  </a:lnTo>
                  <a:lnTo>
                    <a:pt x="54610" y="13970"/>
                  </a:lnTo>
                  <a:lnTo>
                    <a:pt x="39369" y="7620"/>
                  </a:lnTo>
                  <a:lnTo>
                    <a:pt x="26669" y="3810"/>
                  </a:lnTo>
                  <a:lnTo>
                    <a:pt x="19050" y="3810"/>
                  </a:lnTo>
                  <a:lnTo>
                    <a:pt x="7619" y="0"/>
                  </a:lnTo>
                  <a:lnTo>
                    <a:pt x="0" y="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>
              <a:hlinkClick r:id="rId3"/>
            </p:cNvPr>
            <p:cNvSpPr/>
            <p:nvPr/>
          </p:nvSpPr>
          <p:spPr>
            <a:xfrm>
              <a:off x="4668520" y="2397760"/>
              <a:ext cx="101601" cy="21591"/>
            </a:xfrm>
            <a:custGeom>
              <a:avLst/>
              <a:gdLst/>
              <a:ahLst/>
              <a:cxnLst/>
              <a:rect l="0" t="0" r="0" b="0"/>
              <a:pathLst>
                <a:path w="101601" h="21591">
                  <a:moveTo>
                    <a:pt x="101600" y="21590"/>
                  </a:moveTo>
                  <a:lnTo>
                    <a:pt x="92709" y="13969"/>
                  </a:lnTo>
                  <a:lnTo>
                    <a:pt x="85089" y="11429"/>
                  </a:lnTo>
                  <a:lnTo>
                    <a:pt x="77470" y="3810"/>
                  </a:lnTo>
                  <a:lnTo>
                    <a:pt x="66039" y="0"/>
                  </a:lnTo>
                  <a:lnTo>
                    <a:pt x="54609" y="0"/>
                  </a:lnTo>
                  <a:lnTo>
                    <a:pt x="39370" y="0"/>
                  </a:ln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olný tvar 22">
              <a:hlinkClick r:id="rId3"/>
            </p:cNvPr>
            <p:cNvSpPr/>
            <p:nvPr/>
          </p:nvSpPr>
          <p:spPr>
            <a:xfrm>
              <a:off x="3964940" y="1873250"/>
              <a:ext cx="73661" cy="33021"/>
            </a:xfrm>
            <a:custGeom>
              <a:avLst/>
              <a:gdLst/>
              <a:ahLst/>
              <a:cxnLst/>
              <a:rect l="0" t="0" r="0" b="0"/>
              <a:pathLst>
                <a:path w="73661" h="33021">
                  <a:moveTo>
                    <a:pt x="73660" y="33020"/>
                  </a:moveTo>
                  <a:lnTo>
                    <a:pt x="66039" y="17779"/>
                  </a:lnTo>
                  <a:lnTo>
                    <a:pt x="58419" y="11429"/>
                  </a:lnTo>
                  <a:lnTo>
                    <a:pt x="46989" y="3810"/>
                  </a:lnTo>
                  <a:lnTo>
                    <a:pt x="38100" y="0"/>
                  </a:lnTo>
                  <a:lnTo>
                    <a:pt x="26669" y="0"/>
                  </a:lnTo>
                  <a:lnTo>
                    <a:pt x="19050" y="0"/>
                  </a:lnTo>
                  <a:lnTo>
                    <a:pt x="7619" y="0"/>
                  </a:lnTo>
                  <a:lnTo>
                    <a:pt x="0" y="381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>
              <a:hlinkClick r:id="rId3"/>
            </p:cNvPr>
            <p:cNvSpPr/>
            <p:nvPr/>
          </p:nvSpPr>
          <p:spPr>
            <a:xfrm>
              <a:off x="4898390" y="2039620"/>
              <a:ext cx="53340" cy="17781"/>
            </a:xfrm>
            <a:custGeom>
              <a:avLst/>
              <a:gdLst/>
              <a:ahLst/>
              <a:cxnLst/>
              <a:rect l="0" t="0" r="0" b="0"/>
              <a:pathLst>
                <a:path w="53340" h="17781">
                  <a:moveTo>
                    <a:pt x="53339" y="11430"/>
                  </a:moveTo>
                  <a:lnTo>
                    <a:pt x="45719" y="3809"/>
                  </a:lnTo>
                  <a:lnTo>
                    <a:pt x="38100" y="0"/>
                  </a:lnTo>
                  <a:lnTo>
                    <a:pt x="30480" y="0"/>
                  </a:lnTo>
                  <a:lnTo>
                    <a:pt x="26669" y="0"/>
                  </a:lnTo>
                  <a:lnTo>
                    <a:pt x="15239" y="7619"/>
                  </a:lnTo>
                  <a:lnTo>
                    <a:pt x="0" y="1778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>
              <a:hlinkClick r:id="rId3"/>
            </p:cNvPr>
            <p:cNvSpPr/>
            <p:nvPr/>
          </p:nvSpPr>
          <p:spPr>
            <a:xfrm>
              <a:off x="3591559" y="2687320"/>
              <a:ext cx="39371" cy="74931"/>
            </a:xfrm>
            <a:custGeom>
              <a:avLst/>
              <a:gdLst/>
              <a:ahLst/>
              <a:cxnLst/>
              <a:rect l="0" t="0" r="0" b="0"/>
              <a:pathLst>
                <a:path w="39371" h="74931">
                  <a:moveTo>
                    <a:pt x="39370" y="74930"/>
                  </a:moveTo>
                  <a:lnTo>
                    <a:pt x="26670" y="64769"/>
                  </a:lnTo>
                  <a:lnTo>
                    <a:pt x="15241" y="53340"/>
                  </a:lnTo>
                  <a:lnTo>
                    <a:pt x="7620" y="39369"/>
                  </a:lnTo>
                  <a:lnTo>
                    <a:pt x="3811" y="31750"/>
                  </a:lnTo>
                  <a:lnTo>
                    <a:pt x="0" y="21590"/>
                  </a:lnTo>
                  <a:lnTo>
                    <a:pt x="0" y="13969"/>
                  </a:lnTo>
                  <a:lnTo>
                    <a:pt x="0" y="6350"/>
                  </a:lnTo>
                  <a:lnTo>
                    <a:pt x="3811" y="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>
              <a:hlinkClick r:id="rId3"/>
            </p:cNvPr>
            <p:cNvSpPr/>
            <p:nvPr/>
          </p:nvSpPr>
          <p:spPr>
            <a:xfrm>
              <a:off x="3346450" y="2350770"/>
              <a:ext cx="81280" cy="25401"/>
            </a:xfrm>
            <a:custGeom>
              <a:avLst/>
              <a:gdLst/>
              <a:ahLst/>
              <a:cxnLst/>
              <a:rect l="0" t="0" r="0" b="0"/>
              <a:pathLst>
                <a:path w="81280" h="25401">
                  <a:moveTo>
                    <a:pt x="81279" y="13969"/>
                  </a:moveTo>
                  <a:lnTo>
                    <a:pt x="66040" y="7619"/>
                  </a:lnTo>
                  <a:lnTo>
                    <a:pt x="54609" y="3809"/>
                  </a:lnTo>
                  <a:lnTo>
                    <a:pt x="43179" y="0"/>
                  </a:lnTo>
                  <a:lnTo>
                    <a:pt x="31750" y="0"/>
                  </a:lnTo>
                  <a:lnTo>
                    <a:pt x="19050" y="3809"/>
                  </a:lnTo>
                  <a:lnTo>
                    <a:pt x="11429" y="7619"/>
                  </a:lnTo>
                  <a:lnTo>
                    <a:pt x="3809" y="17780"/>
                  </a:lnTo>
                  <a:lnTo>
                    <a:pt x="0" y="2540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>
              <a:hlinkClick r:id="rId3"/>
            </p:cNvPr>
            <p:cNvSpPr/>
            <p:nvPr/>
          </p:nvSpPr>
          <p:spPr>
            <a:xfrm>
              <a:off x="3978783" y="2374519"/>
              <a:ext cx="437770" cy="355474"/>
            </a:xfrm>
            <a:custGeom>
              <a:avLst/>
              <a:gdLst/>
              <a:ahLst/>
              <a:cxnLst/>
              <a:rect l="0" t="0" r="0" b="0"/>
              <a:pathLst>
                <a:path w="437770" h="355474">
                  <a:moveTo>
                    <a:pt x="95250" y="201041"/>
                  </a:moveTo>
                  <a:lnTo>
                    <a:pt x="80899" y="188722"/>
                  </a:lnTo>
                  <a:lnTo>
                    <a:pt x="68833" y="177926"/>
                  </a:lnTo>
                  <a:lnTo>
                    <a:pt x="60325" y="166751"/>
                  </a:lnTo>
                  <a:lnTo>
                    <a:pt x="55626" y="157353"/>
                  </a:lnTo>
                  <a:lnTo>
                    <a:pt x="54482" y="147954"/>
                  </a:lnTo>
                  <a:lnTo>
                    <a:pt x="54482" y="138176"/>
                  </a:lnTo>
                  <a:lnTo>
                    <a:pt x="55626" y="129794"/>
                  </a:lnTo>
                  <a:lnTo>
                    <a:pt x="60325" y="121920"/>
                  </a:lnTo>
                  <a:lnTo>
                    <a:pt x="64515" y="115061"/>
                  </a:lnTo>
                  <a:lnTo>
                    <a:pt x="76200" y="99822"/>
                  </a:lnTo>
                  <a:lnTo>
                    <a:pt x="88264" y="86106"/>
                  </a:lnTo>
                  <a:lnTo>
                    <a:pt x="96774" y="72770"/>
                  </a:lnTo>
                  <a:lnTo>
                    <a:pt x="86740" y="64388"/>
                  </a:lnTo>
                  <a:lnTo>
                    <a:pt x="82042" y="56133"/>
                  </a:lnTo>
                  <a:lnTo>
                    <a:pt x="79375" y="46735"/>
                  </a:lnTo>
                  <a:lnTo>
                    <a:pt x="80899" y="38354"/>
                  </a:lnTo>
                  <a:lnTo>
                    <a:pt x="85089" y="30479"/>
                  </a:lnTo>
                  <a:lnTo>
                    <a:pt x="92582" y="22098"/>
                  </a:lnTo>
                  <a:lnTo>
                    <a:pt x="101472" y="15239"/>
                  </a:lnTo>
                  <a:lnTo>
                    <a:pt x="113157" y="9779"/>
                  </a:lnTo>
                  <a:lnTo>
                    <a:pt x="126364" y="4445"/>
                  </a:lnTo>
                  <a:lnTo>
                    <a:pt x="139572" y="1523"/>
                  </a:lnTo>
                  <a:lnTo>
                    <a:pt x="155575" y="0"/>
                  </a:lnTo>
                  <a:lnTo>
                    <a:pt x="171831" y="0"/>
                  </a:lnTo>
                  <a:lnTo>
                    <a:pt x="186563" y="2920"/>
                  </a:lnTo>
                  <a:lnTo>
                    <a:pt x="202564" y="6985"/>
                  </a:lnTo>
                  <a:lnTo>
                    <a:pt x="218947" y="15239"/>
                  </a:lnTo>
                  <a:lnTo>
                    <a:pt x="233680" y="24638"/>
                  </a:lnTo>
                  <a:lnTo>
                    <a:pt x="242188" y="18160"/>
                  </a:lnTo>
                  <a:lnTo>
                    <a:pt x="252730" y="12319"/>
                  </a:lnTo>
                  <a:lnTo>
                    <a:pt x="262763" y="8382"/>
                  </a:lnTo>
                  <a:lnTo>
                    <a:pt x="273303" y="5460"/>
                  </a:lnTo>
                  <a:lnTo>
                    <a:pt x="295147" y="4445"/>
                  </a:lnTo>
                  <a:lnTo>
                    <a:pt x="307086" y="5460"/>
                  </a:lnTo>
                  <a:lnTo>
                    <a:pt x="317245" y="8382"/>
                  </a:lnTo>
                  <a:lnTo>
                    <a:pt x="326136" y="11303"/>
                  </a:lnTo>
                  <a:lnTo>
                    <a:pt x="335152" y="16636"/>
                  </a:lnTo>
                  <a:lnTo>
                    <a:pt x="342138" y="23495"/>
                  </a:lnTo>
                  <a:lnTo>
                    <a:pt x="348361" y="30479"/>
                  </a:lnTo>
                  <a:lnTo>
                    <a:pt x="352678" y="39878"/>
                  </a:lnTo>
                  <a:lnTo>
                    <a:pt x="354202" y="49276"/>
                  </a:lnTo>
                  <a:lnTo>
                    <a:pt x="354202" y="60451"/>
                  </a:lnTo>
                  <a:lnTo>
                    <a:pt x="352678" y="72770"/>
                  </a:lnTo>
                  <a:lnTo>
                    <a:pt x="362712" y="86106"/>
                  </a:lnTo>
                  <a:lnTo>
                    <a:pt x="373252" y="101219"/>
                  </a:lnTo>
                  <a:lnTo>
                    <a:pt x="380619" y="117601"/>
                  </a:lnTo>
                  <a:lnTo>
                    <a:pt x="386461" y="135635"/>
                  </a:lnTo>
                  <a:lnTo>
                    <a:pt x="386461" y="153288"/>
                  </a:lnTo>
                  <a:lnTo>
                    <a:pt x="383286" y="172466"/>
                  </a:lnTo>
                  <a:lnTo>
                    <a:pt x="375920" y="191642"/>
                  </a:lnTo>
                  <a:lnTo>
                    <a:pt x="362712" y="210438"/>
                  </a:lnTo>
                  <a:lnTo>
                    <a:pt x="384937" y="221614"/>
                  </a:lnTo>
                  <a:lnTo>
                    <a:pt x="403987" y="235076"/>
                  </a:lnTo>
                  <a:lnTo>
                    <a:pt x="418719" y="248792"/>
                  </a:lnTo>
                  <a:lnTo>
                    <a:pt x="428878" y="262508"/>
                  </a:lnTo>
                  <a:lnTo>
                    <a:pt x="435101" y="276225"/>
                  </a:lnTo>
                  <a:lnTo>
                    <a:pt x="437769" y="289941"/>
                  </a:lnTo>
                  <a:lnTo>
                    <a:pt x="437769" y="302260"/>
                  </a:lnTo>
                  <a:lnTo>
                    <a:pt x="433451" y="314579"/>
                  </a:lnTo>
                  <a:lnTo>
                    <a:pt x="427608" y="321436"/>
                  </a:lnTo>
                  <a:lnTo>
                    <a:pt x="421894" y="325373"/>
                  </a:lnTo>
                  <a:lnTo>
                    <a:pt x="415670" y="327913"/>
                  </a:lnTo>
                  <a:lnTo>
                    <a:pt x="408558" y="327913"/>
                  </a:lnTo>
                  <a:lnTo>
                    <a:pt x="399669" y="326898"/>
                  </a:lnTo>
                  <a:lnTo>
                    <a:pt x="390778" y="323976"/>
                  </a:lnTo>
                  <a:lnTo>
                    <a:pt x="380619" y="318516"/>
                  </a:lnTo>
                  <a:lnTo>
                    <a:pt x="370077" y="314579"/>
                  </a:lnTo>
                  <a:lnTo>
                    <a:pt x="348361" y="302260"/>
                  </a:lnTo>
                  <a:lnTo>
                    <a:pt x="324612" y="288544"/>
                  </a:lnTo>
                  <a:lnTo>
                    <a:pt x="298195" y="276225"/>
                  </a:lnTo>
                  <a:lnTo>
                    <a:pt x="270256" y="267970"/>
                  </a:lnTo>
                  <a:lnTo>
                    <a:pt x="270256" y="280288"/>
                  </a:lnTo>
                  <a:lnTo>
                    <a:pt x="268605" y="289941"/>
                  </a:lnTo>
                  <a:lnTo>
                    <a:pt x="265938" y="309117"/>
                  </a:lnTo>
                  <a:lnTo>
                    <a:pt x="258571" y="325373"/>
                  </a:lnTo>
                  <a:lnTo>
                    <a:pt x="251206" y="336295"/>
                  </a:lnTo>
                  <a:lnTo>
                    <a:pt x="241045" y="346075"/>
                  </a:lnTo>
                  <a:lnTo>
                    <a:pt x="228981" y="352551"/>
                  </a:lnTo>
                  <a:lnTo>
                    <a:pt x="217296" y="355473"/>
                  </a:lnTo>
                  <a:lnTo>
                    <a:pt x="205613" y="355473"/>
                  </a:lnTo>
                  <a:lnTo>
                    <a:pt x="192405" y="353948"/>
                  </a:lnTo>
                  <a:lnTo>
                    <a:pt x="180847" y="348614"/>
                  </a:lnTo>
                  <a:lnTo>
                    <a:pt x="168782" y="341757"/>
                  </a:lnTo>
                  <a:lnTo>
                    <a:pt x="158622" y="333756"/>
                  </a:lnTo>
                  <a:lnTo>
                    <a:pt x="149732" y="322579"/>
                  </a:lnTo>
                  <a:lnTo>
                    <a:pt x="142239" y="309117"/>
                  </a:lnTo>
                  <a:lnTo>
                    <a:pt x="138049" y="294004"/>
                  </a:lnTo>
                  <a:lnTo>
                    <a:pt x="136525" y="277748"/>
                  </a:lnTo>
                  <a:lnTo>
                    <a:pt x="118999" y="284607"/>
                  </a:lnTo>
                  <a:lnTo>
                    <a:pt x="101472" y="289941"/>
                  </a:lnTo>
                  <a:lnTo>
                    <a:pt x="86740" y="292481"/>
                  </a:lnTo>
                  <a:lnTo>
                    <a:pt x="73532" y="296926"/>
                  </a:lnTo>
                  <a:lnTo>
                    <a:pt x="60325" y="297941"/>
                  </a:lnTo>
                  <a:lnTo>
                    <a:pt x="49783" y="299338"/>
                  </a:lnTo>
                  <a:lnTo>
                    <a:pt x="39624" y="299338"/>
                  </a:lnTo>
                  <a:lnTo>
                    <a:pt x="30733" y="297941"/>
                  </a:lnTo>
                  <a:lnTo>
                    <a:pt x="21717" y="296926"/>
                  </a:lnTo>
                  <a:lnTo>
                    <a:pt x="16001" y="294004"/>
                  </a:lnTo>
                  <a:lnTo>
                    <a:pt x="10159" y="291083"/>
                  </a:lnTo>
                  <a:lnTo>
                    <a:pt x="5842" y="288544"/>
                  </a:lnTo>
                  <a:lnTo>
                    <a:pt x="1524" y="280288"/>
                  </a:lnTo>
                  <a:lnTo>
                    <a:pt x="0" y="270891"/>
                  </a:lnTo>
                  <a:lnTo>
                    <a:pt x="2667" y="259588"/>
                  </a:lnTo>
                  <a:lnTo>
                    <a:pt x="8508" y="250189"/>
                  </a:lnTo>
                  <a:lnTo>
                    <a:pt x="19050" y="239395"/>
                  </a:lnTo>
                  <a:lnTo>
                    <a:pt x="32257" y="231013"/>
                  </a:lnTo>
                  <a:lnTo>
                    <a:pt x="48640" y="222757"/>
                  </a:lnTo>
                  <a:lnTo>
                    <a:pt x="68833" y="217297"/>
                  </a:lnTo>
                  <a:lnTo>
                    <a:pt x="90932" y="213360"/>
                  </a:lnTo>
                  <a:lnTo>
                    <a:pt x="115824" y="213360"/>
                  </a:lnTo>
                  <a:close/>
                </a:path>
              </a:pathLst>
            </a:custGeom>
            <a:solidFill>
              <a:srgbClr val="472100"/>
            </a:solidFill>
            <a:ln w="0" cap="flat" cmpd="sng" algn="ctr">
              <a:solidFill>
                <a:srgbClr val="4721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>
              <a:hlinkClick r:id="rId3"/>
            </p:cNvPr>
            <p:cNvSpPr/>
            <p:nvPr/>
          </p:nvSpPr>
          <p:spPr>
            <a:xfrm>
              <a:off x="3980179" y="2376170"/>
              <a:ext cx="435612" cy="354331"/>
            </a:xfrm>
            <a:custGeom>
              <a:avLst/>
              <a:gdLst/>
              <a:ahLst/>
              <a:cxnLst/>
              <a:rect l="0" t="0" r="0" b="0"/>
              <a:pathLst>
                <a:path w="435612" h="354331">
                  <a:moveTo>
                    <a:pt x="113030" y="213359"/>
                  </a:moveTo>
                  <a:lnTo>
                    <a:pt x="90171" y="213359"/>
                  </a:lnTo>
                  <a:lnTo>
                    <a:pt x="66041" y="217169"/>
                  </a:lnTo>
                  <a:lnTo>
                    <a:pt x="46991" y="220980"/>
                  </a:lnTo>
                  <a:lnTo>
                    <a:pt x="31750" y="231140"/>
                  </a:lnTo>
                  <a:lnTo>
                    <a:pt x="15241" y="238759"/>
                  </a:lnTo>
                  <a:lnTo>
                    <a:pt x="7621" y="248919"/>
                  </a:lnTo>
                  <a:lnTo>
                    <a:pt x="0" y="256540"/>
                  </a:lnTo>
                  <a:lnTo>
                    <a:pt x="0" y="267969"/>
                  </a:lnTo>
                  <a:lnTo>
                    <a:pt x="0" y="278130"/>
                  </a:lnTo>
                  <a:lnTo>
                    <a:pt x="3811" y="285750"/>
                  </a:lnTo>
                  <a:lnTo>
                    <a:pt x="7621" y="289559"/>
                  </a:lnTo>
                  <a:lnTo>
                    <a:pt x="15241" y="292100"/>
                  </a:lnTo>
                  <a:lnTo>
                    <a:pt x="19050" y="295909"/>
                  </a:lnTo>
                  <a:lnTo>
                    <a:pt x="27941" y="295909"/>
                  </a:lnTo>
                  <a:lnTo>
                    <a:pt x="39371" y="295909"/>
                  </a:lnTo>
                  <a:lnTo>
                    <a:pt x="46991" y="295909"/>
                  </a:lnTo>
                  <a:lnTo>
                    <a:pt x="58421" y="295909"/>
                  </a:lnTo>
                  <a:lnTo>
                    <a:pt x="69850" y="295909"/>
                  </a:lnTo>
                  <a:lnTo>
                    <a:pt x="85091" y="289559"/>
                  </a:lnTo>
                  <a:lnTo>
                    <a:pt x="101600" y="289559"/>
                  </a:lnTo>
                  <a:lnTo>
                    <a:pt x="116841" y="281940"/>
                  </a:lnTo>
                  <a:lnTo>
                    <a:pt x="135891" y="274319"/>
                  </a:lnTo>
                  <a:lnTo>
                    <a:pt x="135891" y="292100"/>
                  </a:lnTo>
                  <a:lnTo>
                    <a:pt x="139700" y="307340"/>
                  </a:lnTo>
                  <a:lnTo>
                    <a:pt x="147321" y="321309"/>
                  </a:lnTo>
                  <a:lnTo>
                    <a:pt x="156211" y="332740"/>
                  </a:lnTo>
                  <a:lnTo>
                    <a:pt x="167641" y="339090"/>
                  </a:lnTo>
                  <a:lnTo>
                    <a:pt x="179071" y="346709"/>
                  </a:lnTo>
                  <a:lnTo>
                    <a:pt x="190500" y="350519"/>
                  </a:lnTo>
                  <a:lnTo>
                    <a:pt x="201930" y="354330"/>
                  </a:lnTo>
                  <a:lnTo>
                    <a:pt x="213361" y="354330"/>
                  </a:lnTo>
                  <a:lnTo>
                    <a:pt x="226061" y="350519"/>
                  </a:lnTo>
                  <a:lnTo>
                    <a:pt x="237491" y="342900"/>
                  </a:lnTo>
                  <a:lnTo>
                    <a:pt x="248921" y="336550"/>
                  </a:lnTo>
                  <a:lnTo>
                    <a:pt x="256541" y="325119"/>
                  </a:lnTo>
                  <a:lnTo>
                    <a:pt x="264161" y="307340"/>
                  </a:lnTo>
                  <a:lnTo>
                    <a:pt x="267971" y="289559"/>
                  </a:lnTo>
                  <a:lnTo>
                    <a:pt x="267971" y="278130"/>
                  </a:lnTo>
                  <a:lnTo>
                    <a:pt x="267971" y="267969"/>
                  </a:lnTo>
                  <a:lnTo>
                    <a:pt x="295911" y="274319"/>
                  </a:lnTo>
                  <a:lnTo>
                    <a:pt x="322580" y="285750"/>
                  </a:lnTo>
                  <a:lnTo>
                    <a:pt x="346711" y="299719"/>
                  </a:lnTo>
                  <a:lnTo>
                    <a:pt x="369571" y="314959"/>
                  </a:lnTo>
                  <a:lnTo>
                    <a:pt x="377191" y="317500"/>
                  </a:lnTo>
                  <a:lnTo>
                    <a:pt x="388621" y="321309"/>
                  </a:lnTo>
                  <a:lnTo>
                    <a:pt x="396241" y="325119"/>
                  </a:lnTo>
                  <a:lnTo>
                    <a:pt x="408941" y="325119"/>
                  </a:lnTo>
                  <a:lnTo>
                    <a:pt x="412750" y="325119"/>
                  </a:lnTo>
                  <a:lnTo>
                    <a:pt x="420371" y="325119"/>
                  </a:lnTo>
                  <a:lnTo>
                    <a:pt x="427991" y="321309"/>
                  </a:lnTo>
                  <a:lnTo>
                    <a:pt x="431800" y="314959"/>
                  </a:lnTo>
                  <a:lnTo>
                    <a:pt x="435611" y="299719"/>
                  </a:lnTo>
                  <a:lnTo>
                    <a:pt x="435611" y="289559"/>
                  </a:lnTo>
                  <a:lnTo>
                    <a:pt x="431800" y="274319"/>
                  </a:lnTo>
                  <a:lnTo>
                    <a:pt x="427991" y="260350"/>
                  </a:lnTo>
                  <a:lnTo>
                    <a:pt x="416561" y="245109"/>
                  </a:lnTo>
                  <a:lnTo>
                    <a:pt x="400050" y="234950"/>
                  </a:lnTo>
                  <a:lnTo>
                    <a:pt x="384811" y="220980"/>
                  </a:lnTo>
                  <a:lnTo>
                    <a:pt x="361950" y="209550"/>
                  </a:lnTo>
                  <a:lnTo>
                    <a:pt x="373380" y="191769"/>
                  </a:lnTo>
                  <a:lnTo>
                    <a:pt x="381000" y="170180"/>
                  </a:lnTo>
                  <a:lnTo>
                    <a:pt x="384811" y="151130"/>
                  </a:lnTo>
                  <a:lnTo>
                    <a:pt x="384811" y="133350"/>
                  </a:lnTo>
                  <a:lnTo>
                    <a:pt x="377191" y="115569"/>
                  </a:lnTo>
                  <a:lnTo>
                    <a:pt x="373380" y="101600"/>
                  </a:lnTo>
                  <a:lnTo>
                    <a:pt x="361950" y="82550"/>
                  </a:lnTo>
                  <a:lnTo>
                    <a:pt x="350521" y="72390"/>
                  </a:lnTo>
                  <a:lnTo>
                    <a:pt x="354330" y="57150"/>
                  </a:lnTo>
                  <a:lnTo>
                    <a:pt x="354330" y="46990"/>
                  </a:lnTo>
                  <a:lnTo>
                    <a:pt x="350521" y="39369"/>
                  </a:lnTo>
                  <a:lnTo>
                    <a:pt x="346711" y="29209"/>
                  </a:lnTo>
                  <a:lnTo>
                    <a:pt x="337821" y="21590"/>
                  </a:lnTo>
                  <a:lnTo>
                    <a:pt x="334011" y="13969"/>
                  </a:lnTo>
                  <a:lnTo>
                    <a:pt x="322580" y="10159"/>
                  </a:lnTo>
                  <a:lnTo>
                    <a:pt x="314961" y="7619"/>
                  </a:lnTo>
                  <a:lnTo>
                    <a:pt x="307341" y="3809"/>
                  </a:lnTo>
                  <a:lnTo>
                    <a:pt x="292100" y="3809"/>
                  </a:lnTo>
                  <a:lnTo>
                    <a:pt x="271780" y="3809"/>
                  </a:lnTo>
                  <a:lnTo>
                    <a:pt x="260350" y="7619"/>
                  </a:lnTo>
                  <a:lnTo>
                    <a:pt x="252730" y="10159"/>
                  </a:lnTo>
                  <a:lnTo>
                    <a:pt x="241300" y="17780"/>
                  </a:lnTo>
                  <a:lnTo>
                    <a:pt x="233680" y="21590"/>
                  </a:lnTo>
                  <a:lnTo>
                    <a:pt x="218441" y="13969"/>
                  </a:lnTo>
                  <a:lnTo>
                    <a:pt x="201930" y="7619"/>
                  </a:lnTo>
                  <a:lnTo>
                    <a:pt x="182880" y="0"/>
                  </a:lnTo>
                  <a:lnTo>
                    <a:pt x="171450" y="0"/>
                  </a:lnTo>
                  <a:lnTo>
                    <a:pt x="156211" y="0"/>
                  </a:lnTo>
                  <a:lnTo>
                    <a:pt x="135891" y="0"/>
                  </a:lnTo>
                  <a:lnTo>
                    <a:pt x="124461" y="3809"/>
                  </a:lnTo>
                  <a:lnTo>
                    <a:pt x="113030" y="7619"/>
                  </a:lnTo>
                  <a:lnTo>
                    <a:pt x="101600" y="13969"/>
                  </a:lnTo>
                  <a:lnTo>
                    <a:pt x="90171" y="21590"/>
                  </a:lnTo>
                  <a:lnTo>
                    <a:pt x="81280" y="29209"/>
                  </a:lnTo>
                  <a:lnTo>
                    <a:pt x="77471" y="35559"/>
                  </a:lnTo>
                  <a:lnTo>
                    <a:pt x="77471" y="46990"/>
                  </a:lnTo>
                  <a:lnTo>
                    <a:pt x="81280" y="54609"/>
                  </a:lnTo>
                  <a:lnTo>
                    <a:pt x="85091" y="60959"/>
                  </a:lnTo>
                  <a:lnTo>
                    <a:pt x="93980" y="72390"/>
                  </a:lnTo>
                  <a:lnTo>
                    <a:pt x="85091" y="82550"/>
                  </a:lnTo>
                  <a:lnTo>
                    <a:pt x="73661" y="97790"/>
                  </a:lnTo>
                  <a:lnTo>
                    <a:pt x="62230" y="111759"/>
                  </a:lnTo>
                  <a:lnTo>
                    <a:pt x="58421" y="119380"/>
                  </a:lnTo>
                  <a:lnTo>
                    <a:pt x="54611" y="127000"/>
                  </a:lnTo>
                  <a:lnTo>
                    <a:pt x="54611" y="137159"/>
                  </a:lnTo>
                  <a:lnTo>
                    <a:pt x="54611" y="144780"/>
                  </a:lnTo>
                  <a:lnTo>
                    <a:pt x="54611" y="154940"/>
                  </a:lnTo>
                  <a:lnTo>
                    <a:pt x="58421" y="166369"/>
                  </a:lnTo>
                  <a:lnTo>
                    <a:pt x="66041" y="176530"/>
                  </a:lnTo>
                  <a:lnTo>
                    <a:pt x="77471" y="187959"/>
                  </a:lnTo>
                  <a:lnTo>
                    <a:pt x="93980" y="1981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Volný tvar 28">
              <a:hlinkClick r:id="rId3"/>
            </p:cNvPr>
            <p:cNvSpPr/>
            <p:nvPr/>
          </p:nvSpPr>
          <p:spPr>
            <a:xfrm>
              <a:off x="4197730" y="2336673"/>
              <a:ext cx="29466" cy="40767"/>
            </a:xfrm>
            <a:custGeom>
              <a:avLst/>
              <a:gdLst/>
              <a:ahLst/>
              <a:cxnLst/>
              <a:rect l="0" t="0" r="0" b="0"/>
              <a:pathLst>
                <a:path w="29466" h="40767">
                  <a:moveTo>
                    <a:pt x="0" y="12191"/>
                  </a:moveTo>
                  <a:lnTo>
                    <a:pt x="0" y="7874"/>
                  </a:lnTo>
                  <a:lnTo>
                    <a:pt x="0" y="3937"/>
                  </a:lnTo>
                  <a:lnTo>
                    <a:pt x="1524" y="1016"/>
                  </a:lnTo>
                  <a:lnTo>
                    <a:pt x="4191" y="0"/>
                  </a:lnTo>
                  <a:lnTo>
                    <a:pt x="8891" y="0"/>
                  </a:lnTo>
                  <a:lnTo>
                    <a:pt x="14733" y="0"/>
                  </a:lnTo>
                  <a:lnTo>
                    <a:pt x="19050" y="0"/>
                  </a:lnTo>
                  <a:lnTo>
                    <a:pt x="23241" y="1016"/>
                  </a:lnTo>
                  <a:lnTo>
                    <a:pt x="26416" y="2412"/>
                  </a:lnTo>
                  <a:lnTo>
                    <a:pt x="27941" y="6477"/>
                  </a:lnTo>
                  <a:lnTo>
                    <a:pt x="27941" y="9397"/>
                  </a:lnTo>
                  <a:lnTo>
                    <a:pt x="29465" y="14731"/>
                  </a:lnTo>
                  <a:lnTo>
                    <a:pt x="27941" y="28447"/>
                  </a:lnTo>
                  <a:lnTo>
                    <a:pt x="27941" y="33909"/>
                  </a:lnTo>
                  <a:lnTo>
                    <a:pt x="23241" y="39369"/>
                  </a:lnTo>
                  <a:lnTo>
                    <a:pt x="19050" y="40766"/>
                  </a:lnTo>
                  <a:lnTo>
                    <a:pt x="14733" y="40766"/>
                  </a:lnTo>
                  <a:lnTo>
                    <a:pt x="8891" y="39369"/>
                  </a:lnTo>
                  <a:lnTo>
                    <a:pt x="4191" y="36829"/>
                  </a:lnTo>
                  <a:lnTo>
                    <a:pt x="1524" y="30987"/>
                  </a:lnTo>
                  <a:lnTo>
                    <a:pt x="0" y="2451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olný tvar 29">
              <a:hlinkClick r:id="rId3"/>
            </p:cNvPr>
            <p:cNvSpPr/>
            <p:nvPr/>
          </p:nvSpPr>
          <p:spPr>
            <a:xfrm>
              <a:off x="4190238" y="2430652"/>
              <a:ext cx="29591" cy="35688"/>
            </a:xfrm>
            <a:custGeom>
              <a:avLst/>
              <a:gdLst/>
              <a:ahLst/>
              <a:cxnLst/>
              <a:rect l="0" t="0" r="0" b="0"/>
              <a:pathLst>
                <a:path w="29591" h="35688">
                  <a:moveTo>
                    <a:pt x="0" y="12193"/>
                  </a:moveTo>
                  <a:lnTo>
                    <a:pt x="1651" y="6858"/>
                  </a:lnTo>
                  <a:lnTo>
                    <a:pt x="1651" y="4318"/>
                  </a:lnTo>
                  <a:lnTo>
                    <a:pt x="3175" y="1398"/>
                  </a:lnTo>
                  <a:lnTo>
                    <a:pt x="7492" y="0"/>
                  </a:lnTo>
                  <a:lnTo>
                    <a:pt x="14858" y="0"/>
                  </a:lnTo>
                  <a:lnTo>
                    <a:pt x="20701" y="0"/>
                  </a:lnTo>
                  <a:lnTo>
                    <a:pt x="23748" y="0"/>
                  </a:lnTo>
                  <a:lnTo>
                    <a:pt x="26542" y="1398"/>
                  </a:lnTo>
                  <a:lnTo>
                    <a:pt x="28066" y="4318"/>
                  </a:lnTo>
                  <a:lnTo>
                    <a:pt x="29590" y="6858"/>
                  </a:lnTo>
                  <a:lnTo>
                    <a:pt x="29590" y="11177"/>
                  </a:lnTo>
                  <a:lnTo>
                    <a:pt x="29590" y="16637"/>
                  </a:lnTo>
                  <a:lnTo>
                    <a:pt x="29590" y="23496"/>
                  </a:lnTo>
                  <a:lnTo>
                    <a:pt x="28066" y="28830"/>
                  </a:lnTo>
                  <a:lnTo>
                    <a:pt x="24891" y="34290"/>
                  </a:lnTo>
                  <a:lnTo>
                    <a:pt x="20701" y="35687"/>
                  </a:lnTo>
                  <a:lnTo>
                    <a:pt x="14858" y="35687"/>
                  </a:lnTo>
                  <a:lnTo>
                    <a:pt x="9016" y="34290"/>
                  </a:lnTo>
                  <a:lnTo>
                    <a:pt x="4317" y="31370"/>
                  </a:lnTo>
                  <a:lnTo>
                    <a:pt x="1651" y="26036"/>
                  </a:lnTo>
                  <a:lnTo>
                    <a:pt x="0" y="1917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Volný tvar 30">
              <a:hlinkClick r:id="rId3"/>
            </p:cNvPr>
            <p:cNvSpPr/>
            <p:nvPr/>
          </p:nvSpPr>
          <p:spPr>
            <a:xfrm>
              <a:off x="4187190" y="2500376"/>
              <a:ext cx="29591" cy="60072"/>
            </a:xfrm>
            <a:custGeom>
              <a:avLst/>
              <a:gdLst/>
              <a:ahLst/>
              <a:cxnLst/>
              <a:rect l="0" t="0" r="0" b="0"/>
              <a:pathLst>
                <a:path w="29591" h="60072">
                  <a:moveTo>
                    <a:pt x="0" y="27431"/>
                  </a:moveTo>
                  <a:lnTo>
                    <a:pt x="1524" y="13716"/>
                  </a:lnTo>
                  <a:lnTo>
                    <a:pt x="3048" y="8381"/>
                  </a:lnTo>
                  <a:lnTo>
                    <a:pt x="6223" y="3937"/>
                  </a:lnTo>
                  <a:lnTo>
                    <a:pt x="8889" y="1397"/>
                  </a:lnTo>
                  <a:lnTo>
                    <a:pt x="14731" y="0"/>
                  </a:lnTo>
                  <a:lnTo>
                    <a:pt x="20574" y="1397"/>
                  </a:lnTo>
                  <a:lnTo>
                    <a:pt x="23749" y="3937"/>
                  </a:lnTo>
                  <a:lnTo>
                    <a:pt x="26796" y="9778"/>
                  </a:lnTo>
                  <a:lnTo>
                    <a:pt x="27939" y="16256"/>
                  </a:lnTo>
                  <a:lnTo>
                    <a:pt x="29590" y="31496"/>
                  </a:lnTo>
                  <a:lnTo>
                    <a:pt x="29590" y="46609"/>
                  </a:lnTo>
                  <a:lnTo>
                    <a:pt x="27939" y="53213"/>
                  </a:lnTo>
                  <a:lnTo>
                    <a:pt x="25273" y="57531"/>
                  </a:lnTo>
                  <a:lnTo>
                    <a:pt x="20574" y="60071"/>
                  </a:lnTo>
                  <a:lnTo>
                    <a:pt x="14731" y="60071"/>
                  </a:lnTo>
                  <a:lnTo>
                    <a:pt x="8889" y="58928"/>
                  </a:lnTo>
                  <a:lnTo>
                    <a:pt x="4699" y="54609"/>
                  </a:lnTo>
                  <a:lnTo>
                    <a:pt x="1524" y="49149"/>
                  </a:lnTo>
                  <a:lnTo>
                    <a:pt x="0" y="4229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Volný tvar 31">
              <a:hlinkClick r:id="rId3"/>
            </p:cNvPr>
            <p:cNvSpPr/>
            <p:nvPr/>
          </p:nvSpPr>
          <p:spPr>
            <a:xfrm>
              <a:off x="4182871" y="2572639"/>
              <a:ext cx="29593" cy="74169"/>
            </a:xfrm>
            <a:custGeom>
              <a:avLst/>
              <a:gdLst/>
              <a:ahLst/>
              <a:cxnLst/>
              <a:rect l="0" t="0" r="0" b="0"/>
              <a:pathLst>
                <a:path w="29593" h="74169">
                  <a:moveTo>
                    <a:pt x="0" y="39878"/>
                  </a:moveTo>
                  <a:lnTo>
                    <a:pt x="0" y="20700"/>
                  </a:lnTo>
                  <a:lnTo>
                    <a:pt x="1525" y="12318"/>
                  </a:lnTo>
                  <a:lnTo>
                    <a:pt x="4319" y="6858"/>
                  </a:lnTo>
                  <a:lnTo>
                    <a:pt x="9018" y="2921"/>
                  </a:lnTo>
                  <a:lnTo>
                    <a:pt x="14859" y="0"/>
                  </a:lnTo>
                  <a:lnTo>
                    <a:pt x="19050" y="2921"/>
                  </a:lnTo>
                  <a:lnTo>
                    <a:pt x="23750" y="6858"/>
                  </a:lnTo>
                  <a:lnTo>
                    <a:pt x="26417" y="13843"/>
                  </a:lnTo>
                  <a:lnTo>
                    <a:pt x="28068" y="23494"/>
                  </a:lnTo>
                  <a:lnTo>
                    <a:pt x="29592" y="42671"/>
                  </a:lnTo>
                  <a:lnTo>
                    <a:pt x="28068" y="60452"/>
                  </a:lnTo>
                  <a:lnTo>
                    <a:pt x="28068" y="67309"/>
                  </a:lnTo>
                  <a:lnTo>
                    <a:pt x="23750" y="71246"/>
                  </a:lnTo>
                  <a:lnTo>
                    <a:pt x="19050" y="74168"/>
                  </a:lnTo>
                  <a:lnTo>
                    <a:pt x="14859" y="74168"/>
                  </a:lnTo>
                  <a:lnTo>
                    <a:pt x="9018" y="72771"/>
                  </a:lnTo>
                  <a:lnTo>
                    <a:pt x="4319" y="68325"/>
                  </a:lnTo>
                  <a:lnTo>
                    <a:pt x="1525" y="62991"/>
                  </a:lnTo>
                  <a:lnTo>
                    <a:pt x="0" y="5613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Volný tvar 32">
              <a:hlinkClick r:id="rId3"/>
            </p:cNvPr>
            <p:cNvSpPr/>
            <p:nvPr/>
          </p:nvSpPr>
          <p:spPr>
            <a:xfrm>
              <a:off x="4175505" y="2668523"/>
              <a:ext cx="38482" cy="38229"/>
            </a:xfrm>
            <a:custGeom>
              <a:avLst/>
              <a:gdLst/>
              <a:ahLst/>
              <a:cxnLst/>
              <a:rect l="0" t="0" r="0" b="0"/>
              <a:pathLst>
                <a:path w="38482" h="38229">
                  <a:moveTo>
                    <a:pt x="0" y="12319"/>
                  </a:moveTo>
                  <a:lnTo>
                    <a:pt x="0" y="8256"/>
                  </a:lnTo>
                  <a:lnTo>
                    <a:pt x="0" y="3937"/>
                  </a:lnTo>
                  <a:lnTo>
                    <a:pt x="1524" y="2922"/>
                  </a:lnTo>
                  <a:lnTo>
                    <a:pt x="4699" y="1397"/>
                  </a:lnTo>
                  <a:lnTo>
                    <a:pt x="8891" y="0"/>
                  </a:lnTo>
                  <a:lnTo>
                    <a:pt x="14733" y="0"/>
                  </a:lnTo>
                  <a:lnTo>
                    <a:pt x="25273" y="0"/>
                  </a:lnTo>
                  <a:lnTo>
                    <a:pt x="29591" y="1397"/>
                  </a:lnTo>
                  <a:lnTo>
                    <a:pt x="32259" y="3937"/>
                  </a:lnTo>
                  <a:lnTo>
                    <a:pt x="35434" y="6859"/>
                  </a:lnTo>
                  <a:lnTo>
                    <a:pt x="36958" y="10796"/>
                  </a:lnTo>
                  <a:lnTo>
                    <a:pt x="38481" y="16256"/>
                  </a:lnTo>
                  <a:lnTo>
                    <a:pt x="38481" y="23115"/>
                  </a:lnTo>
                  <a:lnTo>
                    <a:pt x="36958" y="29972"/>
                  </a:lnTo>
                  <a:lnTo>
                    <a:pt x="32259" y="33909"/>
                  </a:lnTo>
                  <a:lnTo>
                    <a:pt x="26416" y="38228"/>
                  </a:lnTo>
                  <a:lnTo>
                    <a:pt x="19050" y="38228"/>
                  </a:lnTo>
                  <a:lnTo>
                    <a:pt x="11685" y="38228"/>
                  </a:lnTo>
                  <a:lnTo>
                    <a:pt x="5842" y="35434"/>
                  </a:lnTo>
                  <a:lnTo>
                    <a:pt x="1524" y="31369"/>
                  </a:lnTo>
                  <a:lnTo>
                    <a:pt x="0" y="2451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Volný tvar 33">
              <a:hlinkClick r:id="rId3"/>
            </p:cNvPr>
            <p:cNvSpPr/>
            <p:nvPr/>
          </p:nvSpPr>
          <p:spPr>
            <a:xfrm>
              <a:off x="4168140" y="2736850"/>
              <a:ext cx="59056" cy="163703"/>
            </a:xfrm>
            <a:custGeom>
              <a:avLst/>
              <a:gdLst/>
              <a:ahLst/>
              <a:cxnLst/>
              <a:rect l="0" t="0" r="0" b="0"/>
              <a:pathLst>
                <a:path w="59056" h="163703">
                  <a:moveTo>
                    <a:pt x="4699" y="46227"/>
                  </a:moveTo>
                  <a:lnTo>
                    <a:pt x="1524" y="36829"/>
                  </a:lnTo>
                  <a:lnTo>
                    <a:pt x="0" y="27432"/>
                  </a:lnTo>
                  <a:lnTo>
                    <a:pt x="1524" y="19176"/>
                  </a:lnTo>
                  <a:lnTo>
                    <a:pt x="3048" y="10795"/>
                  </a:lnTo>
                  <a:lnTo>
                    <a:pt x="7365" y="5333"/>
                  </a:lnTo>
                  <a:lnTo>
                    <a:pt x="14731" y="1397"/>
                  </a:lnTo>
                  <a:lnTo>
                    <a:pt x="19050" y="0"/>
                  </a:lnTo>
                  <a:lnTo>
                    <a:pt x="22098" y="0"/>
                  </a:lnTo>
                  <a:lnTo>
                    <a:pt x="27939" y="2920"/>
                  </a:lnTo>
                  <a:lnTo>
                    <a:pt x="32638" y="8254"/>
                  </a:lnTo>
                  <a:lnTo>
                    <a:pt x="35306" y="16255"/>
                  </a:lnTo>
                  <a:lnTo>
                    <a:pt x="41148" y="36829"/>
                  </a:lnTo>
                  <a:lnTo>
                    <a:pt x="44323" y="47751"/>
                  </a:lnTo>
                  <a:lnTo>
                    <a:pt x="48640" y="57404"/>
                  </a:lnTo>
                  <a:lnTo>
                    <a:pt x="52831" y="70866"/>
                  </a:lnTo>
                  <a:lnTo>
                    <a:pt x="56006" y="82042"/>
                  </a:lnTo>
                  <a:lnTo>
                    <a:pt x="57531" y="94360"/>
                  </a:lnTo>
                  <a:lnTo>
                    <a:pt x="59055" y="103758"/>
                  </a:lnTo>
                  <a:lnTo>
                    <a:pt x="59055" y="121411"/>
                  </a:lnTo>
                  <a:lnTo>
                    <a:pt x="56006" y="136651"/>
                  </a:lnTo>
                  <a:lnTo>
                    <a:pt x="51688" y="148970"/>
                  </a:lnTo>
                  <a:lnTo>
                    <a:pt x="45846" y="157226"/>
                  </a:lnTo>
                  <a:lnTo>
                    <a:pt x="39624" y="162686"/>
                  </a:lnTo>
                  <a:lnTo>
                    <a:pt x="31114" y="163702"/>
                  </a:lnTo>
                  <a:lnTo>
                    <a:pt x="23749" y="162686"/>
                  </a:lnTo>
                  <a:lnTo>
                    <a:pt x="17906" y="158369"/>
                  </a:lnTo>
                  <a:lnTo>
                    <a:pt x="10540" y="151510"/>
                  </a:lnTo>
                  <a:lnTo>
                    <a:pt x="5842" y="140589"/>
                  </a:lnTo>
                  <a:lnTo>
                    <a:pt x="4699" y="126873"/>
                  </a:lnTo>
                  <a:lnTo>
                    <a:pt x="4699" y="109092"/>
                  </a:lnTo>
                  <a:lnTo>
                    <a:pt x="4699" y="99695"/>
                  </a:lnTo>
                  <a:lnTo>
                    <a:pt x="7365" y="90042"/>
                  </a:lnTo>
                  <a:lnTo>
                    <a:pt x="8889" y="77723"/>
                  </a:lnTo>
                  <a:lnTo>
                    <a:pt x="13207" y="6680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Volný tvar 34">
              <a:hlinkClick r:id="rId3"/>
            </p:cNvPr>
            <p:cNvSpPr/>
            <p:nvPr/>
          </p:nvSpPr>
          <p:spPr>
            <a:xfrm>
              <a:off x="4071365" y="2634107"/>
              <a:ext cx="93982" cy="62992"/>
            </a:xfrm>
            <a:custGeom>
              <a:avLst/>
              <a:gdLst/>
              <a:ahLst/>
              <a:cxnLst/>
              <a:rect l="0" t="0" r="0" b="0"/>
              <a:pathLst>
                <a:path w="93982" h="62992">
                  <a:moveTo>
                    <a:pt x="58675" y="11303"/>
                  </a:moveTo>
                  <a:lnTo>
                    <a:pt x="70358" y="2920"/>
                  </a:lnTo>
                  <a:lnTo>
                    <a:pt x="74931" y="0"/>
                  </a:lnTo>
                  <a:lnTo>
                    <a:pt x="80773" y="0"/>
                  </a:lnTo>
                  <a:lnTo>
                    <a:pt x="86614" y="0"/>
                  </a:lnTo>
                  <a:lnTo>
                    <a:pt x="90932" y="2920"/>
                  </a:lnTo>
                  <a:lnTo>
                    <a:pt x="93981" y="6857"/>
                  </a:lnTo>
                  <a:lnTo>
                    <a:pt x="93981" y="11303"/>
                  </a:lnTo>
                  <a:lnTo>
                    <a:pt x="92456" y="15240"/>
                  </a:lnTo>
                  <a:lnTo>
                    <a:pt x="88265" y="19176"/>
                  </a:lnTo>
                  <a:lnTo>
                    <a:pt x="76200" y="28956"/>
                  </a:lnTo>
                  <a:lnTo>
                    <a:pt x="64517" y="39750"/>
                  </a:lnTo>
                  <a:lnTo>
                    <a:pt x="49657" y="48132"/>
                  </a:lnTo>
                  <a:lnTo>
                    <a:pt x="38100" y="54991"/>
                  </a:lnTo>
                  <a:lnTo>
                    <a:pt x="26417" y="58928"/>
                  </a:lnTo>
                  <a:lnTo>
                    <a:pt x="17400" y="61848"/>
                  </a:lnTo>
                  <a:lnTo>
                    <a:pt x="10033" y="62991"/>
                  </a:lnTo>
                  <a:lnTo>
                    <a:pt x="4192" y="61848"/>
                  </a:lnTo>
                  <a:lnTo>
                    <a:pt x="1525" y="58928"/>
                  </a:lnTo>
                  <a:lnTo>
                    <a:pt x="0" y="56134"/>
                  </a:lnTo>
                  <a:lnTo>
                    <a:pt x="0" y="52069"/>
                  </a:lnTo>
                  <a:lnTo>
                    <a:pt x="1525" y="48132"/>
                  </a:lnTo>
                  <a:lnTo>
                    <a:pt x="4192" y="43815"/>
                  </a:lnTo>
                  <a:lnTo>
                    <a:pt x="8890" y="38353"/>
                  </a:lnTo>
                  <a:lnTo>
                    <a:pt x="15875" y="32893"/>
                  </a:lnTo>
                  <a:lnTo>
                    <a:pt x="24893" y="28956"/>
                  </a:lnTo>
                  <a:lnTo>
                    <a:pt x="35306" y="25019"/>
                  </a:lnTo>
                  <a:lnTo>
                    <a:pt x="48514" y="2209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>
              <a:hlinkClick r:id="rId3"/>
            </p:cNvPr>
            <p:cNvSpPr/>
            <p:nvPr/>
          </p:nvSpPr>
          <p:spPr>
            <a:xfrm>
              <a:off x="4018407" y="2697098"/>
              <a:ext cx="38101" cy="32895"/>
            </a:xfrm>
            <a:custGeom>
              <a:avLst/>
              <a:gdLst/>
              <a:ahLst/>
              <a:cxnLst/>
              <a:rect l="0" t="0" r="0" b="0"/>
              <a:pathLst>
                <a:path w="38101" h="32895">
                  <a:moveTo>
                    <a:pt x="0" y="11177"/>
                  </a:moveTo>
                  <a:lnTo>
                    <a:pt x="0" y="5334"/>
                  </a:lnTo>
                  <a:lnTo>
                    <a:pt x="1651" y="2794"/>
                  </a:lnTo>
                  <a:lnTo>
                    <a:pt x="2794" y="1397"/>
                  </a:lnTo>
                  <a:lnTo>
                    <a:pt x="4318" y="0"/>
                  </a:lnTo>
                  <a:lnTo>
                    <a:pt x="7365" y="0"/>
                  </a:lnTo>
                  <a:lnTo>
                    <a:pt x="17526" y="0"/>
                  </a:lnTo>
                  <a:lnTo>
                    <a:pt x="28066" y="0"/>
                  </a:lnTo>
                  <a:lnTo>
                    <a:pt x="30733" y="0"/>
                  </a:lnTo>
                  <a:lnTo>
                    <a:pt x="33908" y="1397"/>
                  </a:lnTo>
                  <a:lnTo>
                    <a:pt x="35433" y="4319"/>
                  </a:lnTo>
                  <a:lnTo>
                    <a:pt x="36576" y="8256"/>
                  </a:lnTo>
                  <a:lnTo>
                    <a:pt x="38100" y="12193"/>
                  </a:lnTo>
                  <a:lnTo>
                    <a:pt x="38100" y="19178"/>
                  </a:lnTo>
                  <a:lnTo>
                    <a:pt x="36576" y="26035"/>
                  </a:lnTo>
                  <a:lnTo>
                    <a:pt x="32258" y="29972"/>
                  </a:lnTo>
                  <a:lnTo>
                    <a:pt x="26415" y="32894"/>
                  </a:lnTo>
                  <a:lnTo>
                    <a:pt x="19050" y="32894"/>
                  </a:lnTo>
                  <a:lnTo>
                    <a:pt x="11683" y="31369"/>
                  </a:lnTo>
                  <a:lnTo>
                    <a:pt x="5841" y="28829"/>
                  </a:lnTo>
                  <a:lnTo>
                    <a:pt x="1651" y="24512"/>
                  </a:lnTo>
                  <a:lnTo>
                    <a:pt x="0" y="1765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Volný tvar 36">
              <a:hlinkClick r:id="rId3"/>
            </p:cNvPr>
            <p:cNvSpPr/>
            <p:nvPr/>
          </p:nvSpPr>
          <p:spPr>
            <a:xfrm>
              <a:off x="4231513" y="2633091"/>
              <a:ext cx="70359" cy="44832"/>
            </a:xfrm>
            <a:custGeom>
              <a:avLst/>
              <a:gdLst/>
              <a:ahLst/>
              <a:cxnLst/>
              <a:rect l="0" t="0" r="0" b="0"/>
              <a:pathLst>
                <a:path w="70359" h="44832">
                  <a:moveTo>
                    <a:pt x="23367" y="29972"/>
                  </a:moveTo>
                  <a:lnTo>
                    <a:pt x="10033" y="24510"/>
                  </a:lnTo>
                  <a:lnTo>
                    <a:pt x="4317" y="20192"/>
                  </a:lnTo>
                  <a:lnTo>
                    <a:pt x="1523" y="16256"/>
                  </a:lnTo>
                  <a:lnTo>
                    <a:pt x="0" y="12319"/>
                  </a:lnTo>
                  <a:lnTo>
                    <a:pt x="0" y="6857"/>
                  </a:lnTo>
                  <a:lnTo>
                    <a:pt x="1523" y="1016"/>
                  </a:lnTo>
                  <a:lnTo>
                    <a:pt x="5841" y="0"/>
                  </a:lnTo>
                  <a:lnTo>
                    <a:pt x="10033" y="0"/>
                  </a:lnTo>
                  <a:lnTo>
                    <a:pt x="17526" y="1016"/>
                  </a:lnTo>
                  <a:lnTo>
                    <a:pt x="30733" y="6857"/>
                  </a:lnTo>
                  <a:lnTo>
                    <a:pt x="46990" y="12319"/>
                  </a:lnTo>
                  <a:lnTo>
                    <a:pt x="56007" y="16256"/>
                  </a:lnTo>
                  <a:lnTo>
                    <a:pt x="62991" y="19176"/>
                  </a:lnTo>
                  <a:lnTo>
                    <a:pt x="67690" y="23113"/>
                  </a:lnTo>
                  <a:lnTo>
                    <a:pt x="70358" y="27051"/>
                  </a:lnTo>
                  <a:lnTo>
                    <a:pt x="70358" y="31369"/>
                  </a:lnTo>
                  <a:lnTo>
                    <a:pt x="70358" y="35432"/>
                  </a:lnTo>
                  <a:lnTo>
                    <a:pt x="66040" y="40766"/>
                  </a:lnTo>
                  <a:lnTo>
                    <a:pt x="58673" y="44831"/>
                  </a:lnTo>
                  <a:lnTo>
                    <a:pt x="51308" y="44831"/>
                  </a:lnTo>
                  <a:lnTo>
                    <a:pt x="46990" y="43688"/>
                  </a:lnTo>
                  <a:lnTo>
                    <a:pt x="43941" y="42291"/>
                  </a:lnTo>
                  <a:lnTo>
                    <a:pt x="41147" y="38354"/>
                  </a:lnTo>
                  <a:lnTo>
                    <a:pt x="38100" y="3390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Volný tvar 37">
              <a:hlinkClick r:id="rId3"/>
            </p:cNvPr>
            <p:cNvSpPr/>
            <p:nvPr/>
          </p:nvSpPr>
          <p:spPr>
            <a:xfrm>
              <a:off x="4303395" y="2668523"/>
              <a:ext cx="38101" cy="32895"/>
            </a:xfrm>
            <a:custGeom>
              <a:avLst/>
              <a:gdLst/>
              <a:ahLst/>
              <a:cxnLst/>
              <a:rect l="0" t="0" r="0" b="0"/>
              <a:pathLst>
                <a:path w="38101" h="32895">
                  <a:moveTo>
                    <a:pt x="0" y="10796"/>
                  </a:moveTo>
                  <a:lnTo>
                    <a:pt x="0" y="5334"/>
                  </a:lnTo>
                  <a:lnTo>
                    <a:pt x="1524" y="2922"/>
                  </a:lnTo>
                  <a:lnTo>
                    <a:pt x="3175" y="1397"/>
                  </a:lnTo>
                  <a:lnTo>
                    <a:pt x="4318" y="0"/>
                  </a:lnTo>
                  <a:lnTo>
                    <a:pt x="7365" y="0"/>
                  </a:lnTo>
                  <a:lnTo>
                    <a:pt x="17526" y="0"/>
                  </a:lnTo>
                  <a:lnTo>
                    <a:pt x="28066" y="0"/>
                  </a:lnTo>
                  <a:lnTo>
                    <a:pt x="30733" y="0"/>
                  </a:lnTo>
                  <a:lnTo>
                    <a:pt x="33908" y="1397"/>
                  </a:lnTo>
                  <a:lnTo>
                    <a:pt x="35433" y="3937"/>
                  </a:lnTo>
                  <a:lnTo>
                    <a:pt x="36957" y="6859"/>
                  </a:lnTo>
                  <a:lnTo>
                    <a:pt x="38100" y="12319"/>
                  </a:lnTo>
                  <a:lnTo>
                    <a:pt x="38100" y="19178"/>
                  </a:lnTo>
                  <a:lnTo>
                    <a:pt x="36957" y="26035"/>
                  </a:lnTo>
                  <a:lnTo>
                    <a:pt x="32258" y="29972"/>
                  </a:lnTo>
                  <a:lnTo>
                    <a:pt x="26415" y="32894"/>
                  </a:lnTo>
                  <a:lnTo>
                    <a:pt x="19050" y="32894"/>
                  </a:lnTo>
                  <a:lnTo>
                    <a:pt x="11683" y="31369"/>
                  </a:lnTo>
                  <a:lnTo>
                    <a:pt x="5841" y="28575"/>
                  </a:lnTo>
                  <a:lnTo>
                    <a:pt x="1524" y="23115"/>
                  </a:lnTo>
                  <a:lnTo>
                    <a:pt x="0" y="1765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Volný tvar 38">
              <a:hlinkClick r:id="rId3"/>
            </p:cNvPr>
            <p:cNvSpPr/>
            <p:nvPr/>
          </p:nvSpPr>
          <p:spPr>
            <a:xfrm>
              <a:off x="3544570" y="2907029"/>
              <a:ext cx="24131" cy="76201"/>
            </a:xfrm>
            <a:custGeom>
              <a:avLst/>
              <a:gdLst/>
              <a:ahLst/>
              <a:cxnLst/>
              <a:rect l="0" t="0" r="0" b="0"/>
              <a:pathLst>
                <a:path w="24131" h="76201">
                  <a:moveTo>
                    <a:pt x="24130" y="76200"/>
                  </a:moveTo>
                  <a:lnTo>
                    <a:pt x="11430" y="62231"/>
                  </a:lnTo>
                  <a:lnTo>
                    <a:pt x="3809" y="54610"/>
                  </a:lnTo>
                  <a:lnTo>
                    <a:pt x="0" y="44450"/>
                  </a:lnTo>
                  <a:lnTo>
                    <a:pt x="0" y="36831"/>
                  </a:lnTo>
                  <a:lnTo>
                    <a:pt x="0" y="25400"/>
                  </a:lnTo>
                  <a:lnTo>
                    <a:pt x="3809" y="19050"/>
                  </a:lnTo>
                  <a:lnTo>
                    <a:pt x="7620" y="7621"/>
                  </a:lnTo>
                  <a:lnTo>
                    <a:pt x="11430" y="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Volný tvar 39">
              <a:hlinkClick r:id="rId3"/>
            </p:cNvPr>
            <p:cNvSpPr/>
            <p:nvPr/>
          </p:nvSpPr>
          <p:spPr>
            <a:xfrm>
              <a:off x="3727450" y="3229610"/>
              <a:ext cx="73660" cy="57150"/>
            </a:xfrm>
            <a:custGeom>
              <a:avLst/>
              <a:gdLst/>
              <a:ahLst/>
              <a:cxnLst/>
              <a:rect l="0" t="0" r="0" b="0"/>
              <a:pathLst>
                <a:path w="73660" h="57150">
                  <a:moveTo>
                    <a:pt x="73659" y="57149"/>
                  </a:moveTo>
                  <a:lnTo>
                    <a:pt x="58420" y="53340"/>
                  </a:lnTo>
                  <a:lnTo>
                    <a:pt x="46990" y="46990"/>
                  </a:lnTo>
                  <a:lnTo>
                    <a:pt x="35559" y="43180"/>
                  </a:lnTo>
                  <a:lnTo>
                    <a:pt x="24129" y="35560"/>
                  </a:lnTo>
                  <a:lnTo>
                    <a:pt x="15240" y="31749"/>
                  </a:lnTo>
                  <a:lnTo>
                    <a:pt x="7620" y="21590"/>
                  </a:lnTo>
                  <a:lnTo>
                    <a:pt x="3809" y="10160"/>
                  </a:lnTo>
                  <a:lnTo>
                    <a:pt x="0" y="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Volný tvar 40">
              <a:hlinkClick r:id="rId3"/>
            </p:cNvPr>
            <p:cNvSpPr/>
            <p:nvPr/>
          </p:nvSpPr>
          <p:spPr>
            <a:xfrm>
              <a:off x="4598670" y="3294379"/>
              <a:ext cx="50801" cy="46992"/>
            </a:xfrm>
            <a:custGeom>
              <a:avLst/>
              <a:gdLst/>
              <a:ahLst/>
              <a:cxnLst/>
              <a:rect l="0" t="0" r="0" b="0"/>
              <a:pathLst>
                <a:path w="50801" h="46992">
                  <a:moveTo>
                    <a:pt x="50800" y="0"/>
                  </a:moveTo>
                  <a:lnTo>
                    <a:pt x="46989" y="10161"/>
                  </a:lnTo>
                  <a:lnTo>
                    <a:pt x="46989" y="17780"/>
                  </a:lnTo>
                  <a:lnTo>
                    <a:pt x="43180" y="29211"/>
                  </a:lnTo>
                  <a:lnTo>
                    <a:pt x="38100" y="35561"/>
                  </a:lnTo>
                  <a:lnTo>
                    <a:pt x="30480" y="43180"/>
                  </a:lnTo>
                  <a:lnTo>
                    <a:pt x="22859" y="46991"/>
                  </a:lnTo>
                  <a:lnTo>
                    <a:pt x="15239" y="46991"/>
                  </a:lnTo>
                  <a:lnTo>
                    <a:pt x="0" y="46991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Volný tvar 41">
              <a:hlinkClick r:id="rId3"/>
            </p:cNvPr>
            <p:cNvSpPr/>
            <p:nvPr/>
          </p:nvSpPr>
          <p:spPr>
            <a:xfrm>
              <a:off x="4808220" y="2975610"/>
              <a:ext cx="46990" cy="69851"/>
            </a:xfrm>
            <a:custGeom>
              <a:avLst/>
              <a:gdLst/>
              <a:ahLst/>
              <a:cxnLst/>
              <a:rect l="0" t="0" r="0" b="0"/>
              <a:pathLst>
                <a:path w="46990" h="69851">
                  <a:moveTo>
                    <a:pt x="43180" y="0"/>
                  </a:moveTo>
                  <a:lnTo>
                    <a:pt x="46989" y="15240"/>
                  </a:lnTo>
                  <a:lnTo>
                    <a:pt x="46989" y="29210"/>
                  </a:lnTo>
                  <a:lnTo>
                    <a:pt x="43180" y="44450"/>
                  </a:lnTo>
                  <a:lnTo>
                    <a:pt x="39370" y="50800"/>
                  </a:lnTo>
                  <a:lnTo>
                    <a:pt x="31750" y="62229"/>
                  </a:lnTo>
                  <a:lnTo>
                    <a:pt x="24130" y="66040"/>
                  </a:lnTo>
                  <a:lnTo>
                    <a:pt x="11430" y="69850"/>
                  </a:lnTo>
                  <a:lnTo>
                    <a:pt x="0" y="6604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Volný tvar 42">
              <a:hlinkClick r:id="rId3"/>
            </p:cNvPr>
            <p:cNvSpPr/>
            <p:nvPr/>
          </p:nvSpPr>
          <p:spPr>
            <a:xfrm>
              <a:off x="4940300" y="3388359"/>
              <a:ext cx="50801" cy="39371"/>
            </a:xfrm>
            <a:custGeom>
              <a:avLst/>
              <a:gdLst/>
              <a:ahLst/>
              <a:cxnLst/>
              <a:rect l="0" t="0" r="0" b="0"/>
              <a:pathLst>
                <a:path w="50801" h="39371">
                  <a:moveTo>
                    <a:pt x="50800" y="0"/>
                  </a:moveTo>
                  <a:lnTo>
                    <a:pt x="43179" y="13970"/>
                  </a:lnTo>
                  <a:lnTo>
                    <a:pt x="35559" y="29211"/>
                  </a:lnTo>
                  <a:lnTo>
                    <a:pt x="27940" y="33020"/>
                  </a:lnTo>
                  <a:lnTo>
                    <a:pt x="24129" y="39370"/>
                  </a:lnTo>
                  <a:lnTo>
                    <a:pt x="16509" y="39370"/>
                  </a:lnTo>
                  <a:lnTo>
                    <a:pt x="11429" y="39370"/>
                  </a:lnTo>
                  <a:lnTo>
                    <a:pt x="3809" y="35561"/>
                  </a:lnTo>
                  <a:lnTo>
                    <a:pt x="0" y="3302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Volný tvar 43">
              <a:hlinkClick r:id="rId3"/>
            </p:cNvPr>
            <p:cNvSpPr/>
            <p:nvPr/>
          </p:nvSpPr>
          <p:spPr>
            <a:xfrm>
              <a:off x="3350259" y="3341370"/>
              <a:ext cx="43182" cy="54610"/>
            </a:xfrm>
            <a:custGeom>
              <a:avLst/>
              <a:gdLst/>
              <a:ahLst/>
              <a:cxnLst/>
              <a:rect l="0" t="0" r="0" b="0"/>
              <a:pathLst>
                <a:path w="43182" h="54610">
                  <a:moveTo>
                    <a:pt x="43181" y="54609"/>
                  </a:moveTo>
                  <a:lnTo>
                    <a:pt x="39370" y="54609"/>
                  </a:lnTo>
                  <a:lnTo>
                    <a:pt x="31750" y="54609"/>
                  </a:lnTo>
                  <a:lnTo>
                    <a:pt x="24131" y="50800"/>
                  </a:lnTo>
                  <a:lnTo>
                    <a:pt x="15241" y="43180"/>
                  </a:lnTo>
                  <a:lnTo>
                    <a:pt x="11431" y="35559"/>
                  </a:lnTo>
                  <a:lnTo>
                    <a:pt x="7620" y="25400"/>
                  </a:lnTo>
                  <a:lnTo>
                    <a:pt x="3811" y="13970"/>
                  </a:lnTo>
                  <a:lnTo>
                    <a:pt x="0" y="0"/>
                  </a:lnTo>
                </a:path>
              </a:pathLst>
            </a:custGeom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 44">
              <a:hlinkClick r:id="rId3"/>
            </p:cNvPr>
            <p:cNvSpPr/>
            <p:nvPr/>
          </p:nvSpPr>
          <p:spPr>
            <a:xfrm>
              <a:off x="3883659" y="2256789"/>
              <a:ext cx="590551" cy="650241"/>
            </a:xfrm>
            <a:custGeom>
              <a:avLst/>
              <a:gdLst/>
              <a:ahLst/>
              <a:cxnLst/>
              <a:rect l="0" t="0" r="0" b="0"/>
              <a:pathLst>
                <a:path w="590551" h="650241">
                  <a:moveTo>
                    <a:pt x="0" y="444500"/>
                  </a:moveTo>
                  <a:lnTo>
                    <a:pt x="0" y="458471"/>
                  </a:lnTo>
                  <a:lnTo>
                    <a:pt x="0" y="469900"/>
                  </a:lnTo>
                  <a:lnTo>
                    <a:pt x="7620" y="495300"/>
                  </a:lnTo>
                  <a:lnTo>
                    <a:pt x="15241" y="516890"/>
                  </a:lnTo>
                  <a:lnTo>
                    <a:pt x="30481" y="538481"/>
                  </a:lnTo>
                  <a:lnTo>
                    <a:pt x="45720" y="556261"/>
                  </a:lnTo>
                  <a:lnTo>
                    <a:pt x="69850" y="575311"/>
                  </a:lnTo>
                  <a:lnTo>
                    <a:pt x="88900" y="589281"/>
                  </a:lnTo>
                  <a:lnTo>
                    <a:pt x="111761" y="599440"/>
                  </a:lnTo>
                  <a:lnTo>
                    <a:pt x="139700" y="614681"/>
                  </a:lnTo>
                  <a:lnTo>
                    <a:pt x="166370" y="622300"/>
                  </a:lnTo>
                  <a:lnTo>
                    <a:pt x="190500" y="632461"/>
                  </a:lnTo>
                  <a:lnTo>
                    <a:pt x="217170" y="640081"/>
                  </a:lnTo>
                  <a:lnTo>
                    <a:pt x="243841" y="643890"/>
                  </a:lnTo>
                  <a:lnTo>
                    <a:pt x="271781" y="646431"/>
                  </a:lnTo>
                  <a:lnTo>
                    <a:pt x="294641" y="650240"/>
                  </a:lnTo>
                  <a:lnTo>
                    <a:pt x="318770" y="650240"/>
                  </a:lnTo>
                  <a:lnTo>
                    <a:pt x="337820" y="650240"/>
                  </a:lnTo>
                  <a:lnTo>
                    <a:pt x="360681" y="646431"/>
                  </a:lnTo>
                  <a:lnTo>
                    <a:pt x="384811" y="643890"/>
                  </a:lnTo>
                  <a:lnTo>
                    <a:pt x="407670" y="636271"/>
                  </a:lnTo>
                  <a:lnTo>
                    <a:pt x="430531" y="628650"/>
                  </a:lnTo>
                  <a:lnTo>
                    <a:pt x="454661" y="618490"/>
                  </a:lnTo>
                  <a:lnTo>
                    <a:pt x="473711" y="607061"/>
                  </a:lnTo>
                  <a:lnTo>
                    <a:pt x="496570" y="596900"/>
                  </a:lnTo>
                  <a:lnTo>
                    <a:pt x="516891" y="581661"/>
                  </a:lnTo>
                  <a:lnTo>
                    <a:pt x="532131" y="567690"/>
                  </a:lnTo>
                  <a:lnTo>
                    <a:pt x="547370" y="549911"/>
                  </a:lnTo>
                  <a:lnTo>
                    <a:pt x="562611" y="528321"/>
                  </a:lnTo>
                  <a:lnTo>
                    <a:pt x="575311" y="505461"/>
                  </a:lnTo>
                  <a:lnTo>
                    <a:pt x="582931" y="483871"/>
                  </a:lnTo>
                  <a:lnTo>
                    <a:pt x="586741" y="458471"/>
                  </a:lnTo>
                  <a:lnTo>
                    <a:pt x="590550" y="434340"/>
                  </a:lnTo>
                  <a:lnTo>
                    <a:pt x="590550" y="389890"/>
                  </a:lnTo>
                  <a:lnTo>
                    <a:pt x="586741" y="350521"/>
                  </a:lnTo>
                  <a:lnTo>
                    <a:pt x="582931" y="311150"/>
                  </a:lnTo>
                  <a:lnTo>
                    <a:pt x="575311" y="270511"/>
                  </a:lnTo>
                  <a:lnTo>
                    <a:pt x="562611" y="231140"/>
                  </a:lnTo>
                  <a:lnTo>
                    <a:pt x="547370" y="195581"/>
                  </a:lnTo>
                  <a:lnTo>
                    <a:pt x="528320" y="162561"/>
                  </a:lnTo>
                  <a:lnTo>
                    <a:pt x="509270" y="129540"/>
                  </a:lnTo>
                  <a:lnTo>
                    <a:pt x="488950" y="101600"/>
                  </a:lnTo>
                  <a:lnTo>
                    <a:pt x="469900" y="76200"/>
                  </a:lnTo>
                  <a:lnTo>
                    <a:pt x="447041" y="54611"/>
                  </a:lnTo>
                  <a:lnTo>
                    <a:pt x="422911" y="35561"/>
                  </a:lnTo>
                  <a:lnTo>
                    <a:pt x="400050" y="17781"/>
                  </a:lnTo>
                  <a:lnTo>
                    <a:pt x="377191" y="7621"/>
                  </a:lnTo>
                  <a:lnTo>
                    <a:pt x="353061" y="0"/>
                  </a:lnTo>
                  <a:lnTo>
                    <a:pt x="334011" y="0"/>
                  </a:lnTo>
                  <a:lnTo>
                    <a:pt x="322581" y="0"/>
                  </a:lnTo>
                  <a:lnTo>
                    <a:pt x="309881" y="0"/>
                  </a:lnTo>
                  <a:lnTo>
                    <a:pt x="298450" y="3811"/>
                  </a:lnTo>
                  <a:lnTo>
                    <a:pt x="287020" y="7621"/>
                  </a:lnTo>
                  <a:lnTo>
                    <a:pt x="260350" y="17781"/>
                  </a:lnTo>
                  <a:lnTo>
                    <a:pt x="232411" y="35561"/>
                  </a:lnTo>
                  <a:lnTo>
                    <a:pt x="205741" y="54611"/>
                  </a:lnTo>
                  <a:lnTo>
                    <a:pt x="177800" y="76200"/>
                  </a:lnTo>
                  <a:lnTo>
                    <a:pt x="151131" y="101600"/>
                  </a:lnTo>
                  <a:lnTo>
                    <a:pt x="124461" y="129540"/>
                  </a:lnTo>
                  <a:lnTo>
                    <a:pt x="96520" y="162561"/>
                  </a:lnTo>
                  <a:lnTo>
                    <a:pt x="73661" y="199390"/>
                  </a:lnTo>
                  <a:lnTo>
                    <a:pt x="53341" y="234950"/>
                  </a:lnTo>
                  <a:lnTo>
                    <a:pt x="34291" y="270511"/>
                  </a:lnTo>
                  <a:lnTo>
                    <a:pt x="19050" y="314961"/>
                  </a:lnTo>
                  <a:lnTo>
                    <a:pt x="7620" y="354331"/>
                  </a:lnTo>
                  <a:lnTo>
                    <a:pt x="0" y="40132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619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Volný tvar 45">
              <a:hlinkClick r:id="rId3"/>
            </p:cNvPr>
            <p:cNvSpPr/>
            <p:nvPr/>
          </p:nvSpPr>
          <p:spPr>
            <a:xfrm>
              <a:off x="3354323" y="2358263"/>
              <a:ext cx="136526" cy="202185"/>
            </a:xfrm>
            <a:custGeom>
              <a:avLst/>
              <a:gdLst/>
              <a:ahLst/>
              <a:cxnLst/>
              <a:rect l="0" t="0" r="0" b="0"/>
              <a:pathLst>
                <a:path w="136526" h="202185">
                  <a:moveTo>
                    <a:pt x="2794" y="20701"/>
                  </a:moveTo>
                  <a:lnTo>
                    <a:pt x="7112" y="12319"/>
                  </a:lnTo>
                  <a:lnTo>
                    <a:pt x="14479" y="5460"/>
                  </a:lnTo>
                  <a:lnTo>
                    <a:pt x="24892" y="1523"/>
                  </a:lnTo>
                  <a:lnTo>
                    <a:pt x="35053" y="0"/>
                  </a:lnTo>
                  <a:lnTo>
                    <a:pt x="48261" y="2920"/>
                  </a:lnTo>
                  <a:lnTo>
                    <a:pt x="55627" y="5460"/>
                  </a:lnTo>
                  <a:lnTo>
                    <a:pt x="62992" y="9397"/>
                  </a:lnTo>
                  <a:lnTo>
                    <a:pt x="70486" y="16256"/>
                  </a:lnTo>
                  <a:lnTo>
                    <a:pt x="77852" y="23241"/>
                  </a:lnTo>
                  <a:lnTo>
                    <a:pt x="83693" y="36957"/>
                  </a:lnTo>
                  <a:lnTo>
                    <a:pt x="89536" y="47751"/>
                  </a:lnTo>
                  <a:lnTo>
                    <a:pt x="99949" y="66929"/>
                  </a:lnTo>
                  <a:lnTo>
                    <a:pt x="108586" y="83566"/>
                  </a:lnTo>
                  <a:lnTo>
                    <a:pt x="115952" y="96901"/>
                  </a:lnTo>
                  <a:lnTo>
                    <a:pt x="121793" y="112141"/>
                  </a:lnTo>
                  <a:lnTo>
                    <a:pt x="127636" y="128397"/>
                  </a:lnTo>
                  <a:lnTo>
                    <a:pt x="132207" y="147573"/>
                  </a:lnTo>
                  <a:lnTo>
                    <a:pt x="135002" y="158369"/>
                  </a:lnTo>
                  <a:lnTo>
                    <a:pt x="136525" y="172085"/>
                  </a:lnTo>
                  <a:lnTo>
                    <a:pt x="130684" y="180466"/>
                  </a:lnTo>
                  <a:lnTo>
                    <a:pt x="121793" y="188722"/>
                  </a:lnTo>
                  <a:lnTo>
                    <a:pt x="113157" y="194182"/>
                  </a:lnTo>
                  <a:lnTo>
                    <a:pt x="101092" y="198119"/>
                  </a:lnTo>
                  <a:lnTo>
                    <a:pt x="89536" y="201041"/>
                  </a:lnTo>
                  <a:lnTo>
                    <a:pt x="77852" y="202184"/>
                  </a:lnTo>
                  <a:lnTo>
                    <a:pt x="66167" y="199644"/>
                  </a:lnTo>
                  <a:lnTo>
                    <a:pt x="55627" y="195326"/>
                  </a:lnTo>
                  <a:lnTo>
                    <a:pt x="46736" y="170688"/>
                  </a:lnTo>
                  <a:lnTo>
                    <a:pt x="36577" y="146050"/>
                  </a:lnTo>
                  <a:lnTo>
                    <a:pt x="26543" y="122935"/>
                  </a:lnTo>
                  <a:lnTo>
                    <a:pt x="16003" y="99822"/>
                  </a:lnTo>
                  <a:lnTo>
                    <a:pt x="7112" y="77723"/>
                  </a:lnTo>
                  <a:lnTo>
                    <a:pt x="1271" y="58928"/>
                  </a:lnTo>
                  <a:lnTo>
                    <a:pt x="0" y="49148"/>
                  </a:lnTo>
                  <a:lnTo>
                    <a:pt x="0" y="42291"/>
                  </a:lnTo>
                  <a:lnTo>
                    <a:pt x="1271" y="35432"/>
                  </a:lnTo>
                  <a:lnTo>
                    <a:pt x="2794" y="28575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Volný tvar 46">
              <a:hlinkClick r:id="rId3"/>
            </p:cNvPr>
            <p:cNvSpPr/>
            <p:nvPr/>
          </p:nvSpPr>
          <p:spPr>
            <a:xfrm>
              <a:off x="3464433" y="2593339"/>
              <a:ext cx="129414" cy="164085"/>
            </a:xfrm>
            <a:custGeom>
              <a:avLst/>
              <a:gdLst/>
              <a:ahLst/>
              <a:cxnLst/>
              <a:rect l="0" t="0" r="0" b="0"/>
              <a:pathLst>
                <a:path w="129414" h="164085">
                  <a:moveTo>
                    <a:pt x="0" y="53468"/>
                  </a:moveTo>
                  <a:lnTo>
                    <a:pt x="1524" y="47625"/>
                  </a:lnTo>
                  <a:lnTo>
                    <a:pt x="3047" y="35434"/>
                  </a:lnTo>
                  <a:lnTo>
                    <a:pt x="8889" y="21971"/>
                  </a:lnTo>
                  <a:lnTo>
                    <a:pt x="16256" y="10796"/>
                  </a:lnTo>
                  <a:lnTo>
                    <a:pt x="20574" y="6859"/>
                  </a:lnTo>
                  <a:lnTo>
                    <a:pt x="24892" y="2794"/>
                  </a:lnTo>
                  <a:lnTo>
                    <a:pt x="30733" y="0"/>
                  </a:lnTo>
                  <a:lnTo>
                    <a:pt x="36576" y="0"/>
                  </a:lnTo>
                  <a:lnTo>
                    <a:pt x="42799" y="0"/>
                  </a:lnTo>
                  <a:lnTo>
                    <a:pt x="49783" y="2794"/>
                  </a:lnTo>
                  <a:lnTo>
                    <a:pt x="57150" y="8256"/>
                  </a:lnTo>
                  <a:lnTo>
                    <a:pt x="64515" y="15113"/>
                  </a:lnTo>
                  <a:lnTo>
                    <a:pt x="62992" y="24512"/>
                  </a:lnTo>
                  <a:lnTo>
                    <a:pt x="64515" y="32893"/>
                  </a:lnTo>
                  <a:lnTo>
                    <a:pt x="66039" y="40768"/>
                  </a:lnTo>
                  <a:lnTo>
                    <a:pt x="70357" y="49150"/>
                  </a:lnTo>
                  <a:lnTo>
                    <a:pt x="82422" y="65787"/>
                  </a:lnTo>
                  <a:lnTo>
                    <a:pt x="95631" y="82043"/>
                  </a:lnTo>
                  <a:lnTo>
                    <a:pt x="108838" y="99696"/>
                  </a:lnTo>
                  <a:lnTo>
                    <a:pt x="118999" y="118872"/>
                  </a:lnTo>
                  <a:lnTo>
                    <a:pt x="123189" y="128271"/>
                  </a:lnTo>
                  <a:lnTo>
                    <a:pt x="127888" y="139446"/>
                  </a:lnTo>
                  <a:lnTo>
                    <a:pt x="129413" y="151765"/>
                  </a:lnTo>
                  <a:lnTo>
                    <a:pt x="129413" y="164084"/>
                  </a:lnTo>
                  <a:lnTo>
                    <a:pt x="109982" y="155830"/>
                  </a:lnTo>
                  <a:lnTo>
                    <a:pt x="90932" y="146431"/>
                  </a:lnTo>
                  <a:lnTo>
                    <a:pt x="73406" y="135128"/>
                  </a:lnTo>
                  <a:lnTo>
                    <a:pt x="56007" y="122937"/>
                  </a:lnTo>
                  <a:lnTo>
                    <a:pt x="39624" y="108078"/>
                  </a:lnTo>
                  <a:lnTo>
                    <a:pt x="24892" y="92837"/>
                  </a:lnTo>
                  <a:lnTo>
                    <a:pt x="11683" y="75184"/>
                  </a:lnTo>
                  <a:lnTo>
                    <a:pt x="1524" y="57405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Volný tvar 47">
              <a:hlinkClick r:id="rId3"/>
            </p:cNvPr>
            <p:cNvSpPr/>
            <p:nvPr/>
          </p:nvSpPr>
          <p:spPr>
            <a:xfrm>
              <a:off x="3675888" y="2733929"/>
              <a:ext cx="141097" cy="38354"/>
            </a:xfrm>
            <a:custGeom>
              <a:avLst/>
              <a:gdLst/>
              <a:ahLst/>
              <a:cxnLst/>
              <a:rect l="0" t="0" r="0" b="0"/>
              <a:pathLst>
                <a:path w="141097" h="38354">
                  <a:moveTo>
                    <a:pt x="1523" y="31496"/>
                  </a:moveTo>
                  <a:lnTo>
                    <a:pt x="4698" y="27431"/>
                  </a:lnTo>
                  <a:lnTo>
                    <a:pt x="11683" y="22097"/>
                  </a:lnTo>
                  <a:lnTo>
                    <a:pt x="20573" y="16637"/>
                  </a:lnTo>
                  <a:lnTo>
                    <a:pt x="32258" y="12319"/>
                  </a:lnTo>
                  <a:lnTo>
                    <a:pt x="44322" y="8254"/>
                  </a:lnTo>
                  <a:lnTo>
                    <a:pt x="70739" y="1397"/>
                  </a:lnTo>
                  <a:lnTo>
                    <a:pt x="85216" y="0"/>
                  </a:lnTo>
                  <a:lnTo>
                    <a:pt x="98425" y="0"/>
                  </a:lnTo>
                  <a:lnTo>
                    <a:pt x="110490" y="0"/>
                  </a:lnTo>
                  <a:lnTo>
                    <a:pt x="120522" y="2921"/>
                  </a:lnTo>
                  <a:lnTo>
                    <a:pt x="129540" y="6857"/>
                  </a:lnTo>
                  <a:lnTo>
                    <a:pt x="136906" y="13716"/>
                  </a:lnTo>
                  <a:lnTo>
                    <a:pt x="141096" y="23494"/>
                  </a:lnTo>
                  <a:lnTo>
                    <a:pt x="141096" y="34290"/>
                  </a:lnTo>
                  <a:lnTo>
                    <a:pt x="127889" y="34290"/>
                  </a:lnTo>
                  <a:lnTo>
                    <a:pt x="113157" y="35813"/>
                  </a:lnTo>
                  <a:lnTo>
                    <a:pt x="76581" y="38353"/>
                  </a:lnTo>
                  <a:lnTo>
                    <a:pt x="36957" y="38353"/>
                  </a:lnTo>
                  <a:lnTo>
                    <a:pt x="17907" y="38353"/>
                  </a:lnTo>
                  <a:lnTo>
                    <a:pt x="0" y="35813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Volný tvar 48">
              <a:hlinkClick r:id="rId3"/>
            </p:cNvPr>
            <p:cNvSpPr/>
            <p:nvPr/>
          </p:nvSpPr>
          <p:spPr>
            <a:xfrm>
              <a:off x="3327527" y="2187701"/>
              <a:ext cx="47118" cy="130811"/>
            </a:xfrm>
            <a:custGeom>
              <a:avLst/>
              <a:gdLst/>
              <a:ahLst/>
              <a:cxnLst/>
              <a:rect l="0" t="0" r="0" b="0"/>
              <a:pathLst>
                <a:path w="47118" h="130811">
                  <a:moveTo>
                    <a:pt x="6223" y="0"/>
                  </a:moveTo>
                  <a:lnTo>
                    <a:pt x="12064" y="3938"/>
                  </a:lnTo>
                  <a:lnTo>
                    <a:pt x="17907" y="9399"/>
                  </a:lnTo>
                  <a:lnTo>
                    <a:pt x="23749" y="17653"/>
                  </a:lnTo>
                  <a:lnTo>
                    <a:pt x="29590" y="28575"/>
                  </a:lnTo>
                  <a:lnTo>
                    <a:pt x="33908" y="39371"/>
                  </a:lnTo>
                  <a:lnTo>
                    <a:pt x="42799" y="64009"/>
                  </a:lnTo>
                  <a:lnTo>
                    <a:pt x="45846" y="76200"/>
                  </a:lnTo>
                  <a:lnTo>
                    <a:pt x="47117" y="88519"/>
                  </a:lnTo>
                  <a:lnTo>
                    <a:pt x="45846" y="99441"/>
                  </a:lnTo>
                  <a:lnTo>
                    <a:pt x="44323" y="110618"/>
                  </a:lnTo>
                  <a:lnTo>
                    <a:pt x="40132" y="118491"/>
                  </a:lnTo>
                  <a:lnTo>
                    <a:pt x="32638" y="125350"/>
                  </a:lnTo>
                  <a:lnTo>
                    <a:pt x="23749" y="129794"/>
                  </a:lnTo>
                  <a:lnTo>
                    <a:pt x="12064" y="130810"/>
                  </a:lnTo>
                  <a:lnTo>
                    <a:pt x="10540" y="118491"/>
                  </a:lnTo>
                  <a:lnTo>
                    <a:pt x="9017" y="103759"/>
                  </a:lnTo>
                  <a:lnTo>
                    <a:pt x="4699" y="70866"/>
                  </a:lnTo>
                  <a:lnTo>
                    <a:pt x="0" y="33909"/>
                  </a:lnTo>
                  <a:lnTo>
                    <a:pt x="0" y="16256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Volný tvar 49">
              <a:hlinkClick r:id="rId3"/>
            </p:cNvPr>
            <p:cNvSpPr/>
            <p:nvPr/>
          </p:nvSpPr>
          <p:spPr>
            <a:xfrm>
              <a:off x="4960492" y="2309114"/>
              <a:ext cx="129034" cy="187326"/>
            </a:xfrm>
            <a:custGeom>
              <a:avLst/>
              <a:gdLst/>
              <a:ahLst/>
              <a:cxnLst/>
              <a:rect l="0" t="0" r="0" b="0"/>
              <a:pathLst>
                <a:path w="129034" h="187326">
                  <a:moveTo>
                    <a:pt x="126366" y="27559"/>
                  </a:moveTo>
                  <a:lnTo>
                    <a:pt x="129033" y="32893"/>
                  </a:lnTo>
                  <a:lnTo>
                    <a:pt x="129033" y="39750"/>
                  </a:lnTo>
                  <a:lnTo>
                    <a:pt x="127509" y="47752"/>
                  </a:lnTo>
                  <a:lnTo>
                    <a:pt x="126366" y="54609"/>
                  </a:lnTo>
                  <a:lnTo>
                    <a:pt x="121667" y="64388"/>
                  </a:lnTo>
                  <a:lnTo>
                    <a:pt x="117348" y="72390"/>
                  </a:lnTo>
                  <a:lnTo>
                    <a:pt x="105792" y="92963"/>
                  </a:lnTo>
                  <a:lnTo>
                    <a:pt x="92456" y="113537"/>
                  </a:lnTo>
                  <a:lnTo>
                    <a:pt x="79248" y="136652"/>
                  </a:lnTo>
                  <a:lnTo>
                    <a:pt x="67311" y="159765"/>
                  </a:lnTo>
                  <a:lnTo>
                    <a:pt x="57150" y="183006"/>
                  </a:lnTo>
                  <a:lnTo>
                    <a:pt x="46610" y="187325"/>
                  </a:lnTo>
                  <a:lnTo>
                    <a:pt x="39624" y="187325"/>
                  </a:lnTo>
                  <a:lnTo>
                    <a:pt x="30735" y="184403"/>
                  </a:lnTo>
                  <a:lnTo>
                    <a:pt x="23368" y="178943"/>
                  </a:lnTo>
                  <a:lnTo>
                    <a:pt x="17527" y="170687"/>
                  </a:lnTo>
                  <a:lnTo>
                    <a:pt x="11685" y="162687"/>
                  </a:lnTo>
                  <a:lnTo>
                    <a:pt x="0" y="143509"/>
                  </a:lnTo>
                  <a:lnTo>
                    <a:pt x="5842" y="135255"/>
                  </a:lnTo>
                  <a:lnTo>
                    <a:pt x="10034" y="128396"/>
                  </a:lnTo>
                  <a:lnTo>
                    <a:pt x="19050" y="117475"/>
                  </a:lnTo>
                  <a:lnTo>
                    <a:pt x="30735" y="95884"/>
                  </a:lnTo>
                  <a:lnTo>
                    <a:pt x="36577" y="83565"/>
                  </a:lnTo>
                  <a:lnTo>
                    <a:pt x="42418" y="68325"/>
                  </a:lnTo>
                  <a:lnTo>
                    <a:pt x="46610" y="60071"/>
                  </a:lnTo>
                  <a:lnTo>
                    <a:pt x="51309" y="49149"/>
                  </a:lnTo>
                  <a:lnTo>
                    <a:pt x="57150" y="38353"/>
                  </a:lnTo>
                  <a:lnTo>
                    <a:pt x="62992" y="26034"/>
                  </a:lnTo>
                  <a:lnTo>
                    <a:pt x="70359" y="17780"/>
                  </a:lnTo>
                  <a:lnTo>
                    <a:pt x="76200" y="10921"/>
                  </a:lnTo>
                  <a:lnTo>
                    <a:pt x="83567" y="6858"/>
                  </a:lnTo>
                  <a:lnTo>
                    <a:pt x="89409" y="2921"/>
                  </a:lnTo>
                  <a:lnTo>
                    <a:pt x="95250" y="1524"/>
                  </a:lnTo>
                  <a:lnTo>
                    <a:pt x="101092" y="0"/>
                  </a:lnTo>
                  <a:lnTo>
                    <a:pt x="111634" y="1524"/>
                  </a:lnTo>
                  <a:lnTo>
                    <a:pt x="118999" y="5461"/>
                  </a:lnTo>
                  <a:lnTo>
                    <a:pt x="123191" y="10921"/>
                  </a:lnTo>
                  <a:lnTo>
                    <a:pt x="126366" y="19177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Volný tvar 50">
              <a:hlinkClick r:id="rId3"/>
            </p:cNvPr>
            <p:cNvSpPr/>
            <p:nvPr/>
          </p:nvSpPr>
          <p:spPr>
            <a:xfrm>
              <a:off x="4819396" y="2515616"/>
              <a:ext cx="129033" cy="163704"/>
            </a:xfrm>
            <a:custGeom>
              <a:avLst/>
              <a:gdLst/>
              <a:ahLst/>
              <a:cxnLst/>
              <a:rect l="0" t="0" r="0" b="0"/>
              <a:pathLst>
                <a:path w="129033" h="163704">
                  <a:moveTo>
                    <a:pt x="127888" y="57023"/>
                  </a:moveTo>
                  <a:lnTo>
                    <a:pt x="111506" y="76200"/>
                  </a:lnTo>
                  <a:lnTo>
                    <a:pt x="96774" y="93979"/>
                  </a:lnTo>
                  <a:lnTo>
                    <a:pt x="80771" y="110616"/>
                  </a:lnTo>
                  <a:lnTo>
                    <a:pt x="66039" y="124332"/>
                  </a:lnTo>
                  <a:lnTo>
                    <a:pt x="51307" y="136651"/>
                  </a:lnTo>
                  <a:lnTo>
                    <a:pt x="34925" y="147447"/>
                  </a:lnTo>
                  <a:lnTo>
                    <a:pt x="19050" y="155829"/>
                  </a:lnTo>
                  <a:lnTo>
                    <a:pt x="1143" y="163703"/>
                  </a:lnTo>
                  <a:lnTo>
                    <a:pt x="0" y="151384"/>
                  </a:lnTo>
                  <a:lnTo>
                    <a:pt x="2667" y="139191"/>
                  </a:lnTo>
                  <a:lnTo>
                    <a:pt x="5842" y="128269"/>
                  </a:lnTo>
                  <a:lnTo>
                    <a:pt x="10032" y="118491"/>
                  </a:lnTo>
                  <a:lnTo>
                    <a:pt x="20574" y="99694"/>
                  </a:lnTo>
                  <a:lnTo>
                    <a:pt x="34925" y="81660"/>
                  </a:lnTo>
                  <a:lnTo>
                    <a:pt x="48132" y="65404"/>
                  </a:lnTo>
                  <a:lnTo>
                    <a:pt x="58674" y="49148"/>
                  </a:lnTo>
                  <a:lnTo>
                    <a:pt x="62992" y="40766"/>
                  </a:lnTo>
                  <a:lnTo>
                    <a:pt x="64515" y="32511"/>
                  </a:lnTo>
                  <a:lnTo>
                    <a:pt x="66039" y="24510"/>
                  </a:lnTo>
                  <a:lnTo>
                    <a:pt x="66039" y="14732"/>
                  </a:lnTo>
                  <a:lnTo>
                    <a:pt x="73406" y="7873"/>
                  </a:lnTo>
                  <a:lnTo>
                    <a:pt x="79248" y="2539"/>
                  </a:lnTo>
                  <a:lnTo>
                    <a:pt x="86613" y="0"/>
                  </a:lnTo>
                  <a:lnTo>
                    <a:pt x="92456" y="0"/>
                  </a:lnTo>
                  <a:lnTo>
                    <a:pt x="98298" y="0"/>
                  </a:lnTo>
                  <a:lnTo>
                    <a:pt x="104139" y="2539"/>
                  </a:lnTo>
                  <a:lnTo>
                    <a:pt x="108457" y="6857"/>
                  </a:lnTo>
                  <a:lnTo>
                    <a:pt x="113030" y="10794"/>
                  </a:lnTo>
                  <a:lnTo>
                    <a:pt x="120523" y="21589"/>
                  </a:lnTo>
                  <a:lnTo>
                    <a:pt x="126364" y="35432"/>
                  </a:lnTo>
                  <a:lnTo>
                    <a:pt x="127888" y="47625"/>
                  </a:lnTo>
                  <a:lnTo>
                    <a:pt x="129032" y="53085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Volný tvar 51">
              <a:hlinkClick r:id="rId3"/>
            </p:cNvPr>
            <p:cNvSpPr/>
            <p:nvPr/>
          </p:nvSpPr>
          <p:spPr>
            <a:xfrm>
              <a:off x="4547234" y="2717673"/>
              <a:ext cx="144146" cy="54610"/>
            </a:xfrm>
            <a:custGeom>
              <a:avLst/>
              <a:gdLst/>
              <a:ahLst/>
              <a:cxnLst/>
              <a:rect l="0" t="0" r="0" b="0"/>
              <a:pathLst>
                <a:path w="144146" h="54610">
                  <a:moveTo>
                    <a:pt x="144145" y="15112"/>
                  </a:moveTo>
                  <a:lnTo>
                    <a:pt x="125095" y="19177"/>
                  </a:lnTo>
                  <a:lnTo>
                    <a:pt x="106045" y="24510"/>
                  </a:lnTo>
                  <a:lnTo>
                    <a:pt x="66421" y="38353"/>
                  </a:lnTo>
                  <a:lnTo>
                    <a:pt x="45848" y="43687"/>
                  </a:lnTo>
                  <a:lnTo>
                    <a:pt x="27941" y="49149"/>
                  </a:lnTo>
                  <a:lnTo>
                    <a:pt x="13208" y="53085"/>
                  </a:lnTo>
                  <a:lnTo>
                    <a:pt x="0" y="54609"/>
                  </a:lnTo>
                  <a:lnTo>
                    <a:pt x="0" y="42291"/>
                  </a:lnTo>
                  <a:lnTo>
                    <a:pt x="4573" y="32893"/>
                  </a:lnTo>
                  <a:lnTo>
                    <a:pt x="10414" y="23113"/>
                  </a:lnTo>
                  <a:lnTo>
                    <a:pt x="20575" y="16256"/>
                  </a:lnTo>
                  <a:lnTo>
                    <a:pt x="31116" y="10794"/>
                  </a:lnTo>
                  <a:lnTo>
                    <a:pt x="42673" y="6857"/>
                  </a:lnTo>
                  <a:lnTo>
                    <a:pt x="57531" y="3937"/>
                  </a:lnTo>
                  <a:lnTo>
                    <a:pt x="70739" y="1397"/>
                  </a:lnTo>
                  <a:lnTo>
                    <a:pt x="98680" y="0"/>
                  </a:lnTo>
                  <a:lnTo>
                    <a:pt x="110363" y="1397"/>
                  </a:lnTo>
                  <a:lnTo>
                    <a:pt x="122048" y="2921"/>
                  </a:lnTo>
                  <a:lnTo>
                    <a:pt x="130937" y="5460"/>
                  </a:lnTo>
                  <a:lnTo>
                    <a:pt x="138431" y="8254"/>
                  </a:lnTo>
                  <a:lnTo>
                    <a:pt x="142621" y="12319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Volný tvar 52">
              <a:hlinkClick r:id="rId3"/>
            </p:cNvPr>
            <p:cNvSpPr/>
            <p:nvPr/>
          </p:nvSpPr>
          <p:spPr>
            <a:xfrm>
              <a:off x="5093842" y="2110994"/>
              <a:ext cx="59056" cy="136652"/>
            </a:xfrm>
            <a:custGeom>
              <a:avLst/>
              <a:gdLst/>
              <a:ahLst/>
              <a:cxnLst/>
              <a:rect l="0" t="0" r="0" b="0"/>
              <a:pathLst>
                <a:path w="59056" h="136652">
                  <a:moveTo>
                    <a:pt x="59055" y="0"/>
                  </a:moveTo>
                  <a:lnTo>
                    <a:pt x="59055" y="17779"/>
                  </a:lnTo>
                  <a:lnTo>
                    <a:pt x="57531" y="36957"/>
                  </a:lnTo>
                  <a:lnTo>
                    <a:pt x="50166" y="76707"/>
                  </a:lnTo>
                  <a:lnTo>
                    <a:pt x="45848" y="94360"/>
                  </a:lnTo>
                  <a:lnTo>
                    <a:pt x="40005" y="112141"/>
                  </a:lnTo>
                  <a:lnTo>
                    <a:pt x="35434" y="125857"/>
                  </a:lnTo>
                  <a:lnTo>
                    <a:pt x="31116" y="136651"/>
                  </a:lnTo>
                  <a:lnTo>
                    <a:pt x="25273" y="136651"/>
                  </a:lnTo>
                  <a:lnTo>
                    <a:pt x="19431" y="135254"/>
                  </a:lnTo>
                  <a:lnTo>
                    <a:pt x="10542" y="131317"/>
                  </a:lnTo>
                  <a:lnTo>
                    <a:pt x="4699" y="124332"/>
                  </a:lnTo>
                  <a:lnTo>
                    <a:pt x="1524" y="114681"/>
                  </a:lnTo>
                  <a:lnTo>
                    <a:pt x="0" y="105282"/>
                  </a:lnTo>
                  <a:lnTo>
                    <a:pt x="1524" y="92963"/>
                  </a:lnTo>
                  <a:lnTo>
                    <a:pt x="4699" y="80645"/>
                  </a:lnTo>
                  <a:lnTo>
                    <a:pt x="8891" y="66929"/>
                  </a:lnTo>
                  <a:lnTo>
                    <a:pt x="19431" y="40894"/>
                  </a:lnTo>
                  <a:lnTo>
                    <a:pt x="26417" y="29972"/>
                  </a:lnTo>
                  <a:lnTo>
                    <a:pt x="33783" y="19176"/>
                  </a:lnTo>
                  <a:lnTo>
                    <a:pt x="41148" y="10922"/>
                  </a:lnTo>
                  <a:lnTo>
                    <a:pt x="46991" y="4063"/>
                  </a:lnTo>
                  <a:lnTo>
                    <a:pt x="53213" y="0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Volný tvar 53">
              <a:hlinkClick r:id="rId3"/>
            </p:cNvPr>
            <p:cNvSpPr/>
            <p:nvPr/>
          </p:nvSpPr>
          <p:spPr>
            <a:xfrm>
              <a:off x="3999357" y="1721611"/>
              <a:ext cx="83566" cy="117604"/>
            </a:xfrm>
            <a:custGeom>
              <a:avLst/>
              <a:gdLst/>
              <a:ahLst/>
              <a:cxnLst/>
              <a:rect l="0" t="0" r="0" b="0"/>
              <a:pathLst>
                <a:path w="83566" h="117604">
                  <a:moveTo>
                    <a:pt x="80898" y="2540"/>
                  </a:moveTo>
                  <a:lnTo>
                    <a:pt x="83565" y="8002"/>
                  </a:lnTo>
                  <a:lnTo>
                    <a:pt x="83565" y="16256"/>
                  </a:lnTo>
                  <a:lnTo>
                    <a:pt x="83565" y="26036"/>
                  </a:lnTo>
                  <a:lnTo>
                    <a:pt x="80898" y="36958"/>
                  </a:lnTo>
                  <a:lnTo>
                    <a:pt x="77851" y="49149"/>
                  </a:lnTo>
                  <a:lnTo>
                    <a:pt x="68833" y="73787"/>
                  </a:lnTo>
                  <a:lnTo>
                    <a:pt x="61468" y="84583"/>
                  </a:lnTo>
                  <a:lnTo>
                    <a:pt x="55626" y="95505"/>
                  </a:lnTo>
                  <a:lnTo>
                    <a:pt x="47116" y="103759"/>
                  </a:lnTo>
                  <a:lnTo>
                    <a:pt x="39751" y="110618"/>
                  </a:lnTo>
                  <a:lnTo>
                    <a:pt x="30733" y="116078"/>
                  </a:lnTo>
                  <a:lnTo>
                    <a:pt x="20701" y="117603"/>
                  </a:lnTo>
                  <a:lnTo>
                    <a:pt x="10159" y="114681"/>
                  </a:lnTo>
                  <a:lnTo>
                    <a:pt x="0" y="109221"/>
                  </a:lnTo>
                  <a:lnTo>
                    <a:pt x="7365" y="98425"/>
                  </a:lnTo>
                  <a:lnTo>
                    <a:pt x="14858" y="86106"/>
                  </a:lnTo>
                  <a:lnTo>
                    <a:pt x="23368" y="72390"/>
                  </a:lnTo>
                  <a:lnTo>
                    <a:pt x="33908" y="57531"/>
                  </a:lnTo>
                  <a:lnTo>
                    <a:pt x="54483" y="26036"/>
                  </a:lnTo>
                  <a:lnTo>
                    <a:pt x="66166" y="12319"/>
                  </a:lnTo>
                  <a:lnTo>
                    <a:pt x="77851" y="0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Volný tvar 54">
              <a:hlinkClick r:id="rId3"/>
            </p:cNvPr>
            <p:cNvSpPr/>
            <p:nvPr/>
          </p:nvSpPr>
          <p:spPr>
            <a:xfrm>
              <a:off x="4913376" y="1865122"/>
              <a:ext cx="43942" cy="130937"/>
            </a:xfrm>
            <a:custGeom>
              <a:avLst/>
              <a:gdLst/>
              <a:ahLst/>
              <a:cxnLst/>
              <a:rect l="0" t="0" r="0" b="0"/>
              <a:pathLst>
                <a:path w="43942" h="130937">
                  <a:moveTo>
                    <a:pt x="38100" y="0"/>
                  </a:moveTo>
                  <a:lnTo>
                    <a:pt x="40894" y="35432"/>
                  </a:lnTo>
                  <a:lnTo>
                    <a:pt x="43941" y="73786"/>
                  </a:lnTo>
                  <a:lnTo>
                    <a:pt x="43941" y="91567"/>
                  </a:lnTo>
                  <a:lnTo>
                    <a:pt x="42418" y="106298"/>
                  </a:lnTo>
                  <a:lnTo>
                    <a:pt x="40894" y="120142"/>
                  </a:lnTo>
                  <a:lnTo>
                    <a:pt x="38100" y="130936"/>
                  </a:lnTo>
                  <a:lnTo>
                    <a:pt x="26543" y="129794"/>
                  </a:lnTo>
                  <a:lnTo>
                    <a:pt x="16002" y="125476"/>
                  </a:lnTo>
                  <a:lnTo>
                    <a:pt x="8635" y="118617"/>
                  </a:lnTo>
                  <a:lnTo>
                    <a:pt x="4318" y="110744"/>
                  </a:lnTo>
                  <a:lnTo>
                    <a:pt x="1270" y="100964"/>
                  </a:lnTo>
                  <a:lnTo>
                    <a:pt x="0" y="88645"/>
                  </a:lnTo>
                  <a:lnTo>
                    <a:pt x="0" y="76326"/>
                  </a:lnTo>
                  <a:lnTo>
                    <a:pt x="1270" y="64007"/>
                  </a:lnTo>
                  <a:lnTo>
                    <a:pt x="8635" y="39497"/>
                  </a:lnTo>
                  <a:lnTo>
                    <a:pt x="13334" y="28575"/>
                  </a:lnTo>
                  <a:lnTo>
                    <a:pt x="17526" y="19176"/>
                  </a:lnTo>
                  <a:lnTo>
                    <a:pt x="23368" y="10922"/>
                  </a:lnTo>
                  <a:lnTo>
                    <a:pt x="27685" y="4063"/>
                  </a:lnTo>
                  <a:lnTo>
                    <a:pt x="33908" y="1142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Volný tvar 55">
              <a:hlinkClick r:id="rId3"/>
            </p:cNvPr>
            <p:cNvSpPr/>
            <p:nvPr/>
          </p:nvSpPr>
          <p:spPr>
            <a:xfrm>
              <a:off x="4764913" y="2169541"/>
              <a:ext cx="142241" cy="185929"/>
            </a:xfrm>
            <a:custGeom>
              <a:avLst/>
              <a:gdLst/>
              <a:ahLst/>
              <a:cxnLst/>
              <a:rect l="0" t="0" r="0" b="0"/>
              <a:pathLst>
                <a:path w="142241" h="185929">
                  <a:moveTo>
                    <a:pt x="141096" y="27559"/>
                  </a:moveTo>
                  <a:lnTo>
                    <a:pt x="142240" y="34416"/>
                  </a:lnTo>
                  <a:lnTo>
                    <a:pt x="142240" y="42672"/>
                  </a:lnTo>
                  <a:lnTo>
                    <a:pt x="142240" y="50673"/>
                  </a:lnTo>
                  <a:lnTo>
                    <a:pt x="139572" y="60451"/>
                  </a:lnTo>
                  <a:lnTo>
                    <a:pt x="136525" y="71247"/>
                  </a:lnTo>
                  <a:lnTo>
                    <a:pt x="132207" y="83566"/>
                  </a:lnTo>
                  <a:lnTo>
                    <a:pt x="120522" y="106679"/>
                  </a:lnTo>
                  <a:lnTo>
                    <a:pt x="104140" y="130175"/>
                  </a:lnTo>
                  <a:lnTo>
                    <a:pt x="88265" y="151891"/>
                  </a:lnTo>
                  <a:lnTo>
                    <a:pt x="68833" y="169544"/>
                  </a:lnTo>
                  <a:lnTo>
                    <a:pt x="60325" y="176529"/>
                  </a:lnTo>
                  <a:lnTo>
                    <a:pt x="49783" y="180466"/>
                  </a:lnTo>
                  <a:lnTo>
                    <a:pt x="41275" y="184785"/>
                  </a:lnTo>
                  <a:lnTo>
                    <a:pt x="33782" y="185928"/>
                  </a:lnTo>
                  <a:lnTo>
                    <a:pt x="26415" y="183388"/>
                  </a:lnTo>
                  <a:lnTo>
                    <a:pt x="20573" y="179323"/>
                  </a:lnTo>
                  <a:lnTo>
                    <a:pt x="14732" y="172466"/>
                  </a:lnTo>
                  <a:lnTo>
                    <a:pt x="10159" y="165607"/>
                  </a:lnTo>
                  <a:lnTo>
                    <a:pt x="0" y="146431"/>
                  </a:lnTo>
                  <a:lnTo>
                    <a:pt x="11683" y="132714"/>
                  </a:lnTo>
                  <a:lnTo>
                    <a:pt x="20573" y="120395"/>
                  </a:lnTo>
                  <a:lnTo>
                    <a:pt x="38100" y="98806"/>
                  </a:lnTo>
                  <a:lnTo>
                    <a:pt x="45465" y="84963"/>
                  </a:lnTo>
                  <a:lnTo>
                    <a:pt x="54483" y="69850"/>
                  </a:lnTo>
                  <a:lnTo>
                    <a:pt x="60325" y="60451"/>
                  </a:lnTo>
                  <a:lnTo>
                    <a:pt x="64515" y="50673"/>
                  </a:lnTo>
                  <a:lnTo>
                    <a:pt x="70358" y="38354"/>
                  </a:lnTo>
                  <a:lnTo>
                    <a:pt x="76200" y="26035"/>
                  </a:lnTo>
                  <a:lnTo>
                    <a:pt x="83565" y="18160"/>
                  </a:lnTo>
                  <a:lnTo>
                    <a:pt x="90932" y="12319"/>
                  </a:lnTo>
                  <a:lnTo>
                    <a:pt x="96773" y="6857"/>
                  </a:lnTo>
                  <a:lnTo>
                    <a:pt x="102615" y="4444"/>
                  </a:lnTo>
                  <a:lnTo>
                    <a:pt x="108839" y="1523"/>
                  </a:lnTo>
                  <a:lnTo>
                    <a:pt x="114681" y="0"/>
                  </a:lnTo>
                  <a:lnTo>
                    <a:pt x="124840" y="1523"/>
                  </a:lnTo>
                  <a:lnTo>
                    <a:pt x="132207" y="5841"/>
                  </a:lnTo>
                  <a:lnTo>
                    <a:pt x="138048" y="12319"/>
                  </a:lnTo>
                  <a:lnTo>
                    <a:pt x="141096" y="19176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>
              <a:hlinkClick r:id="rId3"/>
            </p:cNvPr>
            <p:cNvSpPr/>
            <p:nvPr/>
          </p:nvSpPr>
          <p:spPr>
            <a:xfrm>
              <a:off x="3875785" y="1915414"/>
              <a:ext cx="132208" cy="197104"/>
            </a:xfrm>
            <a:custGeom>
              <a:avLst/>
              <a:gdLst/>
              <a:ahLst/>
              <a:cxnLst/>
              <a:rect l="0" t="0" r="0" b="0"/>
              <a:pathLst>
                <a:path w="132208" h="197104">
                  <a:moveTo>
                    <a:pt x="85091" y="8381"/>
                  </a:moveTo>
                  <a:lnTo>
                    <a:pt x="92456" y="2921"/>
                  </a:lnTo>
                  <a:lnTo>
                    <a:pt x="101474" y="0"/>
                  </a:lnTo>
                  <a:lnTo>
                    <a:pt x="110363" y="0"/>
                  </a:lnTo>
                  <a:lnTo>
                    <a:pt x="118999" y="4318"/>
                  </a:lnTo>
                  <a:lnTo>
                    <a:pt x="122048" y="6858"/>
                  </a:lnTo>
                  <a:lnTo>
                    <a:pt x="124715" y="12318"/>
                  </a:lnTo>
                  <a:lnTo>
                    <a:pt x="127890" y="18034"/>
                  </a:lnTo>
                  <a:lnTo>
                    <a:pt x="130937" y="24637"/>
                  </a:lnTo>
                  <a:lnTo>
                    <a:pt x="130937" y="34416"/>
                  </a:lnTo>
                  <a:lnTo>
                    <a:pt x="132207" y="43815"/>
                  </a:lnTo>
                  <a:lnTo>
                    <a:pt x="127890" y="57531"/>
                  </a:lnTo>
                  <a:lnTo>
                    <a:pt x="124715" y="69850"/>
                  </a:lnTo>
                  <a:lnTo>
                    <a:pt x="122048" y="80644"/>
                  </a:lnTo>
                  <a:lnTo>
                    <a:pt x="120524" y="90424"/>
                  </a:lnTo>
                  <a:lnTo>
                    <a:pt x="116205" y="108077"/>
                  </a:lnTo>
                  <a:lnTo>
                    <a:pt x="113157" y="123316"/>
                  </a:lnTo>
                  <a:lnTo>
                    <a:pt x="108840" y="138175"/>
                  </a:lnTo>
                  <a:lnTo>
                    <a:pt x="102998" y="153288"/>
                  </a:lnTo>
                  <a:lnTo>
                    <a:pt x="98299" y="161290"/>
                  </a:lnTo>
                  <a:lnTo>
                    <a:pt x="94107" y="171068"/>
                  </a:lnTo>
                  <a:lnTo>
                    <a:pt x="88266" y="180466"/>
                  </a:lnTo>
                  <a:lnTo>
                    <a:pt x="80773" y="191643"/>
                  </a:lnTo>
                  <a:lnTo>
                    <a:pt x="69216" y="195580"/>
                  </a:lnTo>
                  <a:lnTo>
                    <a:pt x="57531" y="197103"/>
                  </a:lnTo>
                  <a:lnTo>
                    <a:pt x="45467" y="197103"/>
                  </a:lnTo>
                  <a:lnTo>
                    <a:pt x="33782" y="194183"/>
                  </a:lnTo>
                  <a:lnTo>
                    <a:pt x="23623" y="190246"/>
                  </a:lnTo>
                  <a:lnTo>
                    <a:pt x="13209" y="183261"/>
                  </a:lnTo>
                  <a:lnTo>
                    <a:pt x="5843" y="175006"/>
                  </a:lnTo>
                  <a:lnTo>
                    <a:pt x="0" y="167005"/>
                  </a:lnTo>
                  <a:lnTo>
                    <a:pt x="19050" y="117475"/>
                  </a:lnTo>
                  <a:lnTo>
                    <a:pt x="27941" y="94361"/>
                  </a:lnTo>
                  <a:lnTo>
                    <a:pt x="38481" y="72643"/>
                  </a:lnTo>
                  <a:lnTo>
                    <a:pt x="48515" y="52069"/>
                  </a:lnTo>
                  <a:lnTo>
                    <a:pt x="58674" y="35813"/>
                  </a:lnTo>
                  <a:lnTo>
                    <a:pt x="69216" y="22097"/>
                  </a:lnTo>
                  <a:lnTo>
                    <a:pt x="75057" y="18034"/>
                  </a:lnTo>
                  <a:lnTo>
                    <a:pt x="80773" y="15240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>
              <a:hlinkClick r:id="rId3"/>
            </p:cNvPr>
            <p:cNvSpPr/>
            <p:nvPr/>
          </p:nvSpPr>
          <p:spPr>
            <a:xfrm>
              <a:off x="3860927" y="2249170"/>
              <a:ext cx="82424" cy="112014"/>
            </a:xfrm>
            <a:custGeom>
              <a:avLst/>
              <a:gdLst/>
              <a:ahLst/>
              <a:cxnLst/>
              <a:rect l="0" t="0" r="0" b="0"/>
              <a:pathLst>
                <a:path w="82424" h="112014">
                  <a:moveTo>
                    <a:pt x="0" y="2540"/>
                  </a:moveTo>
                  <a:lnTo>
                    <a:pt x="3175" y="0"/>
                  </a:lnTo>
                  <a:lnTo>
                    <a:pt x="6223" y="1015"/>
                  </a:lnTo>
                  <a:lnTo>
                    <a:pt x="12064" y="2540"/>
                  </a:lnTo>
                  <a:lnTo>
                    <a:pt x="19431" y="5334"/>
                  </a:lnTo>
                  <a:lnTo>
                    <a:pt x="26543" y="9397"/>
                  </a:lnTo>
                  <a:lnTo>
                    <a:pt x="42799" y="21590"/>
                  </a:lnTo>
                  <a:lnTo>
                    <a:pt x="59182" y="37972"/>
                  </a:lnTo>
                  <a:lnTo>
                    <a:pt x="65024" y="47625"/>
                  </a:lnTo>
                  <a:lnTo>
                    <a:pt x="72389" y="58547"/>
                  </a:lnTo>
                  <a:lnTo>
                    <a:pt x="76581" y="69341"/>
                  </a:lnTo>
                  <a:lnTo>
                    <a:pt x="80899" y="80518"/>
                  </a:lnTo>
                  <a:lnTo>
                    <a:pt x="82423" y="92837"/>
                  </a:lnTo>
                  <a:lnTo>
                    <a:pt x="82423" y="105156"/>
                  </a:lnTo>
                  <a:lnTo>
                    <a:pt x="69214" y="109093"/>
                  </a:lnTo>
                  <a:lnTo>
                    <a:pt x="57531" y="112013"/>
                  </a:lnTo>
                  <a:lnTo>
                    <a:pt x="45974" y="112013"/>
                  </a:lnTo>
                  <a:lnTo>
                    <a:pt x="36957" y="110616"/>
                  </a:lnTo>
                  <a:lnTo>
                    <a:pt x="28067" y="106299"/>
                  </a:lnTo>
                  <a:lnTo>
                    <a:pt x="22225" y="102234"/>
                  </a:lnTo>
                  <a:lnTo>
                    <a:pt x="16382" y="95377"/>
                  </a:lnTo>
                  <a:lnTo>
                    <a:pt x="12064" y="88519"/>
                  </a:lnTo>
                  <a:lnTo>
                    <a:pt x="9017" y="80518"/>
                  </a:lnTo>
                  <a:lnTo>
                    <a:pt x="6223" y="70865"/>
                  </a:lnTo>
                  <a:lnTo>
                    <a:pt x="1651" y="50546"/>
                  </a:lnTo>
                  <a:lnTo>
                    <a:pt x="0" y="28575"/>
                  </a:lnTo>
                  <a:lnTo>
                    <a:pt x="0" y="5334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>
              <a:hlinkClick r:id="rId3"/>
            </p:cNvPr>
            <p:cNvSpPr/>
            <p:nvPr/>
          </p:nvSpPr>
          <p:spPr>
            <a:xfrm>
              <a:off x="4135882" y="2915792"/>
              <a:ext cx="41148" cy="169547"/>
            </a:xfrm>
            <a:custGeom>
              <a:avLst/>
              <a:gdLst/>
              <a:ahLst/>
              <a:cxnLst/>
              <a:rect l="0" t="0" r="0" b="0"/>
              <a:pathLst>
                <a:path w="41148" h="169547">
                  <a:moveTo>
                    <a:pt x="24891" y="166625"/>
                  </a:moveTo>
                  <a:lnTo>
                    <a:pt x="20573" y="161163"/>
                  </a:lnTo>
                  <a:lnTo>
                    <a:pt x="16256" y="152909"/>
                  </a:lnTo>
                  <a:lnTo>
                    <a:pt x="11683" y="142113"/>
                  </a:lnTo>
                  <a:lnTo>
                    <a:pt x="7365" y="128271"/>
                  </a:lnTo>
                  <a:lnTo>
                    <a:pt x="4698" y="113538"/>
                  </a:lnTo>
                  <a:lnTo>
                    <a:pt x="0" y="80646"/>
                  </a:lnTo>
                  <a:lnTo>
                    <a:pt x="0" y="64390"/>
                  </a:lnTo>
                  <a:lnTo>
                    <a:pt x="0" y="49150"/>
                  </a:lnTo>
                  <a:lnTo>
                    <a:pt x="3047" y="34290"/>
                  </a:lnTo>
                  <a:lnTo>
                    <a:pt x="5841" y="22099"/>
                  </a:lnTo>
                  <a:lnTo>
                    <a:pt x="11683" y="10796"/>
                  </a:lnTo>
                  <a:lnTo>
                    <a:pt x="19050" y="3937"/>
                  </a:lnTo>
                  <a:lnTo>
                    <a:pt x="29464" y="0"/>
                  </a:lnTo>
                  <a:lnTo>
                    <a:pt x="35306" y="0"/>
                  </a:lnTo>
                  <a:lnTo>
                    <a:pt x="41147" y="0"/>
                  </a:lnTo>
                  <a:lnTo>
                    <a:pt x="41147" y="5462"/>
                  </a:lnTo>
                  <a:lnTo>
                    <a:pt x="41147" y="13716"/>
                  </a:lnTo>
                  <a:lnTo>
                    <a:pt x="41147" y="32893"/>
                  </a:lnTo>
                  <a:lnTo>
                    <a:pt x="39623" y="54610"/>
                  </a:lnTo>
                  <a:lnTo>
                    <a:pt x="39623" y="79122"/>
                  </a:lnTo>
                  <a:lnTo>
                    <a:pt x="38100" y="103759"/>
                  </a:lnTo>
                  <a:lnTo>
                    <a:pt x="36957" y="128271"/>
                  </a:lnTo>
                  <a:lnTo>
                    <a:pt x="33782" y="150368"/>
                  </a:lnTo>
                  <a:lnTo>
                    <a:pt x="31114" y="169546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>
              <a:hlinkClick r:id="rId3"/>
            </p:cNvPr>
            <p:cNvSpPr/>
            <p:nvPr/>
          </p:nvSpPr>
          <p:spPr>
            <a:xfrm>
              <a:off x="4210939" y="2914269"/>
              <a:ext cx="41148" cy="166752"/>
            </a:xfrm>
            <a:custGeom>
              <a:avLst/>
              <a:gdLst/>
              <a:ahLst/>
              <a:cxnLst/>
              <a:rect l="0" t="0" r="0" b="0"/>
              <a:pathLst>
                <a:path w="41148" h="166752">
                  <a:moveTo>
                    <a:pt x="7365" y="166751"/>
                  </a:moveTo>
                  <a:lnTo>
                    <a:pt x="4190" y="147573"/>
                  </a:lnTo>
                  <a:lnTo>
                    <a:pt x="1524" y="127381"/>
                  </a:lnTo>
                  <a:lnTo>
                    <a:pt x="1524" y="102742"/>
                  </a:lnTo>
                  <a:lnTo>
                    <a:pt x="0" y="78104"/>
                  </a:lnTo>
                  <a:lnTo>
                    <a:pt x="0" y="54610"/>
                  </a:lnTo>
                  <a:lnTo>
                    <a:pt x="1524" y="33020"/>
                  </a:lnTo>
                  <a:lnTo>
                    <a:pt x="1524" y="15239"/>
                  </a:lnTo>
                  <a:lnTo>
                    <a:pt x="0" y="6985"/>
                  </a:lnTo>
                  <a:lnTo>
                    <a:pt x="0" y="1523"/>
                  </a:lnTo>
                  <a:lnTo>
                    <a:pt x="5841" y="0"/>
                  </a:lnTo>
                  <a:lnTo>
                    <a:pt x="11557" y="1523"/>
                  </a:lnTo>
                  <a:lnTo>
                    <a:pt x="22097" y="5460"/>
                  </a:lnTo>
                  <a:lnTo>
                    <a:pt x="29464" y="12319"/>
                  </a:lnTo>
                  <a:lnTo>
                    <a:pt x="35306" y="22098"/>
                  </a:lnTo>
                  <a:lnTo>
                    <a:pt x="38100" y="34416"/>
                  </a:lnTo>
                  <a:lnTo>
                    <a:pt x="41147" y="49276"/>
                  </a:lnTo>
                  <a:lnTo>
                    <a:pt x="41147" y="64388"/>
                  </a:lnTo>
                  <a:lnTo>
                    <a:pt x="39624" y="79629"/>
                  </a:lnTo>
                  <a:lnTo>
                    <a:pt x="35306" y="112141"/>
                  </a:lnTo>
                  <a:lnTo>
                    <a:pt x="30607" y="127381"/>
                  </a:lnTo>
                  <a:lnTo>
                    <a:pt x="26415" y="139573"/>
                  </a:lnTo>
                  <a:lnTo>
                    <a:pt x="22097" y="150495"/>
                  </a:lnTo>
                  <a:lnTo>
                    <a:pt x="17399" y="159892"/>
                  </a:lnTo>
                  <a:lnTo>
                    <a:pt x="13207" y="165607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Volný tvar 60">
              <a:hlinkClick r:id="rId3"/>
            </p:cNvPr>
            <p:cNvSpPr/>
            <p:nvPr/>
          </p:nvSpPr>
          <p:spPr>
            <a:xfrm>
              <a:off x="3737736" y="3165982"/>
              <a:ext cx="90934" cy="105158"/>
            </a:xfrm>
            <a:custGeom>
              <a:avLst/>
              <a:gdLst/>
              <a:ahLst/>
              <a:cxnLst/>
              <a:rect l="0" t="0" r="0" b="0"/>
              <a:pathLst>
                <a:path w="90934" h="105158">
                  <a:moveTo>
                    <a:pt x="7367" y="43688"/>
                  </a:moveTo>
                  <a:lnTo>
                    <a:pt x="16384" y="31369"/>
                  </a:lnTo>
                  <a:lnTo>
                    <a:pt x="24892" y="21718"/>
                  </a:lnTo>
                  <a:lnTo>
                    <a:pt x="35434" y="13716"/>
                  </a:lnTo>
                  <a:lnTo>
                    <a:pt x="45467" y="6859"/>
                  </a:lnTo>
                  <a:lnTo>
                    <a:pt x="54484" y="2541"/>
                  </a:lnTo>
                  <a:lnTo>
                    <a:pt x="64517" y="0"/>
                  </a:lnTo>
                  <a:lnTo>
                    <a:pt x="71883" y="0"/>
                  </a:lnTo>
                  <a:lnTo>
                    <a:pt x="79248" y="2541"/>
                  </a:lnTo>
                  <a:lnTo>
                    <a:pt x="85091" y="7875"/>
                  </a:lnTo>
                  <a:lnTo>
                    <a:pt x="89790" y="16257"/>
                  </a:lnTo>
                  <a:lnTo>
                    <a:pt x="90933" y="27051"/>
                  </a:lnTo>
                  <a:lnTo>
                    <a:pt x="89790" y="40768"/>
                  </a:lnTo>
                  <a:lnTo>
                    <a:pt x="88266" y="49150"/>
                  </a:lnTo>
                  <a:lnTo>
                    <a:pt x="85091" y="58547"/>
                  </a:lnTo>
                  <a:lnTo>
                    <a:pt x="82423" y="68326"/>
                  </a:lnTo>
                  <a:lnTo>
                    <a:pt x="77724" y="79122"/>
                  </a:lnTo>
                  <a:lnTo>
                    <a:pt x="71883" y="90044"/>
                  </a:lnTo>
                  <a:lnTo>
                    <a:pt x="66041" y="102235"/>
                  </a:lnTo>
                  <a:lnTo>
                    <a:pt x="52833" y="105157"/>
                  </a:lnTo>
                  <a:lnTo>
                    <a:pt x="39624" y="105157"/>
                  </a:lnTo>
                  <a:lnTo>
                    <a:pt x="29592" y="100839"/>
                  </a:lnTo>
                  <a:lnTo>
                    <a:pt x="20574" y="95377"/>
                  </a:lnTo>
                  <a:lnTo>
                    <a:pt x="14733" y="87503"/>
                  </a:lnTo>
                  <a:lnTo>
                    <a:pt x="7367" y="77725"/>
                  </a:lnTo>
                  <a:lnTo>
                    <a:pt x="3048" y="68326"/>
                  </a:lnTo>
                  <a:lnTo>
                    <a:pt x="0" y="57150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Volný tvar 61">
              <a:hlinkClick r:id="rId3"/>
            </p:cNvPr>
            <p:cNvSpPr/>
            <p:nvPr/>
          </p:nvSpPr>
          <p:spPr>
            <a:xfrm>
              <a:off x="4566665" y="3227451"/>
              <a:ext cx="76201" cy="103759"/>
            </a:xfrm>
            <a:custGeom>
              <a:avLst/>
              <a:gdLst/>
              <a:ahLst/>
              <a:cxnLst/>
              <a:rect l="0" t="0" r="0" b="0"/>
              <a:pathLst>
                <a:path w="76201" h="103759">
                  <a:moveTo>
                    <a:pt x="17526" y="85978"/>
                  </a:moveTo>
                  <a:lnTo>
                    <a:pt x="10033" y="72263"/>
                  </a:lnTo>
                  <a:lnTo>
                    <a:pt x="5843" y="58546"/>
                  </a:lnTo>
                  <a:lnTo>
                    <a:pt x="1144" y="46227"/>
                  </a:lnTo>
                  <a:lnTo>
                    <a:pt x="0" y="33908"/>
                  </a:lnTo>
                  <a:lnTo>
                    <a:pt x="0" y="23113"/>
                  </a:lnTo>
                  <a:lnTo>
                    <a:pt x="0" y="13716"/>
                  </a:lnTo>
                  <a:lnTo>
                    <a:pt x="2668" y="6857"/>
                  </a:lnTo>
                  <a:lnTo>
                    <a:pt x="7367" y="2540"/>
                  </a:lnTo>
                  <a:lnTo>
                    <a:pt x="13208" y="0"/>
                  </a:lnTo>
                  <a:lnTo>
                    <a:pt x="19050" y="1397"/>
                  </a:lnTo>
                  <a:lnTo>
                    <a:pt x="27560" y="5334"/>
                  </a:lnTo>
                  <a:lnTo>
                    <a:pt x="38100" y="14731"/>
                  </a:lnTo>
                  <a:lnTo>
                    <a:pt x="49785" y="27051"/>
                  </a:lnTo>
                  <a:lnTo>
                    <a:pt x="55626" y="35433"/>
                  </a:lnTo>
                  <a:lnTo>
                    <a:pt x="62993" y="43688"/>
                  </a:lnTo>
                  <a:lnTo>
                    <a:pt x="68835" y="54609"/>
                  </a:lnTo>
                  <a:lnTo>
                    <a:pt x="76200" y="65404"/>
                  </a:lnTo>
                  <a:lnTo>
                    <a:pt x="71882" y="77724"/>
                  </a:lnTo>
                  <a:lnTo>
                    <a:pt x="67183" y="87502"/>
                  </a:lnTo>
                  <a:lnTo>
                    <a:pt x="62993" y="95377"/>
                  </a:lnTo>
                  <a:lnTo>
                    <a:pt x="57150" y="99695"/>
                  </a:lnTo>
                  <a:lnTo>
                    <a:pt x="51308" y="102234"/>
                  </a:lnTo>
                  <a:lnTo>
                    <a:pt x="43943" y="103758"/>
                  </a:lnTo>
                  <a:lnTo>
                    <a:pt x="34925" y="102234"/>
                  </a:lnTo>
                  <a:lnTo>
                    <a:pt x="24893" y="99695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>
              <a:hlinkClick r:id="rId3"/>
            </p:cNvPr>
            <p:cNvSpPr/>
            <p:nvPr/>
          </p:nvSpPr>
          <p:spPr>
            <a:xfrm>
              <a:off x="4744339" y="2928111"/>
              <a:ext cx="105665" cy="99697"/>
            </a:xfrm>
            <a:custGeom>
              <a:avLst/>
              <a:gdLst/>
              <a:ahLst/>
              <a:cxnLst/>
              <a:rect l="0" t="0" r="0" b="0"/>
              <a:pathLst>
                <a:path w="105665" h="99697">
                  <a:moveTo>
                    <a:pt x="35306" y="84583"/>
                  </a:moveTo>
                  <a:lnTo>
                    <a:pt x="20574" y="73661"/>
                  </a:lnTo>
                  <a:lnTo>
                    <a:pt x="10032" y="61468"/>
                  </a:lnTo>
                  <a:lnTo>
                    <a:pt x="2666" y="49149"/>
                  </a:lnTo>
                  <a:lnTo>
                    <a:pt x="0" y="36831"/>
                  </a:lnTo>
                  <a:lnTo>
                    <a:pt x="0" y="26036"/>
                  </a:lnTo>
                  <a:lnTo>
                    <a:pt x="2666" y="16256"/>
                  </a:lnTo>
                  <a:lnTo>
                    <a:pt x="7365" y="8256"/>
                  </a:lnTo>
                  <a:lnTo>
                    <a:pt x="14732" y="2794"/>
                  </a:lnTo>
                  <a:lnTo>
                    <a:pt x="24891" y="0"/>
                  </a:lnTo>
                  <a:lnTo>
                    <a:pt x="35306" y="1397"/>
                  </a:lnTo>
                  <a:lnTo>
                    <a:pt x="48514" y="3937"/>
                  </a:lnTo>
                  <a:lnTo>
                    <a:pt x="61849" y="12193"/>
                  </a:lnTo>
                  <a:lnTo>
                    <a:pt x="76200" y="24512"/>
                  </a:lnTo>
                  <a:lnTo>
                    <a:pt x="90932" y="40768"/>
                  </a:lnTo>
                  <a:lnTo>
                    <a:pt x="105664" y="62865"/>
                  </a:lnTo>
                  <a:lnTo>
                    <a:pt x="101472" y="75184"/>
                  </a:lnTo>
                  <a:lnTo>
                    <a:pt x="96774" y="84583"/>
                  </a:lnTo>
                  <a:lnTo>
                    <a:pt x="92456" y="91440"/>
                  </a:lnTo>
                  <a:lnTo>
                    <a:pt x="86614" y="96902"/>
                  </a:lnTo>
                  <a:lnTo>
                    <a:pt x="80899" y="99696"/>
                  </a:lnTo>
                  <a:lnTo>
                    <a:pt x="73406" y="99696"/>
                  </a:lnTo>
                  <a:lnTo>
                    <a:pt x="64515" y="99696"/>
                  </a:lnTo>
                  <a:lnTo>
                    <a:pt x="54356" y="96902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>
              <a:hlinkClick r:id="rId3"/>
            </p:cNvPr>
            <p:cNvSpPr/>
            <p:nvPr/>
          </p:nvSpPr>
          <p:spPr>
            <a:xfrm>
              <a:off x="3554221" y="2888360"/>
              <a:ext cx="120144" cy="76583"/>
            </a:xfrm>
            <a:custGeom>
              <a:avLst/>
              <a:gdLst/>
              <a:ahLst/>
              <a:cxnLst/>
              <a:rect l="0" t="0" r="0" b="0"/>
              <a:pathLst>
                <a:path w="120144" h="76583">
                  <a:moveTo>
                    <a:pt x="6986" y="28829"/>
                  </a:moveTo>
                  <a:lnTo>
                    <a:pt x="11684" y="21972"/>
                  </a:lnTo>
                  <a:lnTo>
                    <a:pt x="23369" y="12192"/>
                  </a:lnTo>
                  <a:lnTo>
                    <a:pt x="36576" y="5716"/>
                  </a:lnTo>
                  <a:lnTo>
                    <a:pt x="51308" y="1397"/>
                  </a:lnTo>
                  <a:lnTo>
                    <a:pt x="66040" y="0"/>
                  </a:lnTo>
                  <a:lnTo>
                    <a:pt x="80519" y="0"/>
                  </a:lnTo>
                  <a:lnTo>
                    <a:pt x="93726" y="2794"/>
                  </a:lnTo>
                  <a:lnTo>
                    <a:pt x="105792" y="6859"/>
                  </a:lnTo>
                  <a:lnTo>
                    <a:pt x="114300" y="12192"/>
                  </a:lnTo>
                  <a:lnTo>
                    <a:pt x="119000" y="19050"/>
                  </a:lnTo>
                  <a:lnTo>
                    <a:pt x="120143" y="27432"/>
                  </a:lnTo>
                  <a:lnTo>
                    <a:pt x="119000" y="31369"/>
                  </a:lnTo>
                  <a:lnTo>
                    <a:pt x="115825" y="35688"/>
                  </a:lnTo>
                  <a:lnTo>
                    <a:pt x="111633" y="41148"/>
                  </a:lnTo>
                  <a:lnTo>
                    <a:pt x="105792" y="45085"/>
                  </a:lnTo>
                  <a:lnTo>
                    <a:pt x="96775" y="50547"/>
                  </a:lnTo>
                  <a:lnTo>
                    <a:pt x="87884" y="56007"/>
                  </a:lnTo>
                  <a:lnTo>
                    <a:pt x="76200" y="61722"/>
                  </a:lnTo>
                  <a:lnTo>
                    <a:pt x="62993" y="67184"/>
                  </a:lnTo>
                  <a:lnTo>
                    <a:pt x="48261" y="72644"/>
                  </a:lnTo>
                  <a:lnTo>
                    <a:pt x="29211" y="76582"/>
                  </a:lnTo>
                  <a:lnTo>
                    <a:pt x="21718" y="76582"/>
                  </a:lnTo>
                  <a:lnTo>
                    <a:pt x="14351" y="74041"/>
                  </a:lnTo>
                  <a:lnTo>
                    <a:pt x="8509" y="69723"/>
                  </a:lnTo>
                  <a:lnTo>
                    <a:pt x="4319" y="62866"/>
                  </a:lnTo>
                  <a:lnTo>
                    <a:pt x="1144" y="56007"/>
                  </a:lnTo>
                  <a:lnTo>
                    <a:pt x="0" y="49531"/>
                  </a:lnTo>
                  <a:lnTo>
                    <a:pt x="1144" y="42545"/>
                  </a:lnTo>
                  <a:lnTo>
                    <a:pt x="2668" y="35688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Volný tvar 64">
              <a:hlinkClick r:id="rId3"/>
            </p:cNvPr>
            <p:cNvSpPr/>
            <p:nvPr/>
          </p:nvSpPr>
          <p:spPr>
            <a:xfrm>
              <a:off x="3360165" y="3189097"/>
              <a:ext cx="73534" cy="161290"/>
            </a:xfrm>
            <a:custGeom>
              <a:avLst/>
              <a:gdLst/>
              <a:ahLst/>
              <a:cxnLst/>
              <a:rect l="0" t="0" r="0" b="0"/>
              <a:pathLst>
                <a:path w="73534" h="161290">
                  <a:moveTo>
                    <a:pt x="5843" y="98298"/>
                  </a:moveTo>
                  <a:lnTo>
                    <a:pt x="11685" y="79120"/>
                  </a:lnTo>
                  <a:lnTo>
                    <a:pt x="19050" y="60070"/>
                  </a:lnTo>
                  <a:lnTo>
                    <a:pt x="26544" y="43688"/>
                  </a:lnTo>
                  <a:lnTo>
                    <a:pt x="35052" y="28575"/>
                  </a:lnTo>
                  <a:lnTo>
                    <a:pt x="43943" y="16255"/>
                  </a:lnTo>
                  <a:lnTo>
                    <a:pt x="51436" y="6857"/>
                  </a:lnTo>
                  <a:lnTo>
                    <a:pt x="58801" y="1397"/>
                  </a:lnTo>
                  <a:lnTo>
                    <a:pt x="61469" y="0"/>
                  </a:lnTo>
                  <a:lnTo>
                    <a:pt x="64644" y="0"/>
                  </a:lnTo>
                  <a:lnTo>
                    <a:pt x="67311" y="1397"/>
                  </a:lnTo>
                  <a:lnTo>
                    <a:pt x="70486" y="2920"/>
                  </a:lnTo>
                  <a:lnTo>
                    <a:pt x="72010" y="6857"/>
                  </a:lnTo>
                  <a:lnTo>
                    <a:pt x="72010" y="12319"/>
                  </a:lnTo>
                  <a:lnTo>
                    <a:pt x="73533" y="19176"/>
                  </a:lnTo>
                  <a:lnTo>
                    <a:pt x="73533" y="27432"/>
                  </a:lnTo>
                  <a:lnTo>
                    <a:pt x="72010" y="38354"/>
                  </a:lnTo>
                  <a:lnTo>
                    <a:pt x="70486" y="49148"/>
                  </a:lnTo>
                  <a:lnTo>
                    <a:pt x="67311" y="62864"/>
                  </a:lnTo>
                  <a:lnTo>
                    <a:pt x="64644" y="79120"/>
                  </a:lnTo>
                  <a:lnTo>
                    <a:pt x="60325" y="96900"/>
                  </a:lnTo>
                  <a:lnTo>
                    <a:pt x="54102" y="116078"/>
                  </a:lnTo>
                  <a:lnTo>
                    <a:pt x="48261" y="138049"/>
                  </a:lnTo>
                  <a:lnTo>
                    <a:pt x="40894" y="161289"/>
                  </a:lnTo>
                  <a:lnTo>
                    <a:pt x="32258" y="161289"/>
                  </a:lnTo>
                  <a:lnTo>
                    <a:pt x="23369" y="158368"/>
                  </a:lnTo>
                  <a:lnTo>
                    <a:pt x="16002" y="152907"/>
                  </a:lnTo>
                  <a:lnTo>
                    <a:pt x="8637" y="147447"/>
                  </a:lnTo>
                  <a:lnTo>
                    <a:pt x="4319" y="139192"/>
                  </a:lnTo>
                  <a:lnTo>
                    <a:pt x="1270" y="132714"/>
                  </a:lnTo>
                  <a:lnTo>
                    <a:pt x="0" y="124332"/>
                  </a:lnTo>
                  <a:lnTo>
                    <a:pt x="2794" y="117474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Volný tvar 65">
              <a:hlinkClick r:id="rId3"/>
            </p:cNvPr>
            <p:cNvSpPr/>
            <p:nvPr/>
          </p:nvSpPr>
          <p:spPr>
            <a:xfrm>
              <a:off x="3426333" y="3023870"/>
              <a:ext cx="86741" cy="114554"/>
            </a:xfrm>
            <a:custGeom>
              <a:avLst/>
              <a:gdLst/>
              <a:ahLst/>
              <a:cxnLst/>
              <a:rect l="0" t="0" r="0" b="0"/>
              <a:pathLst>
                <a:path w="86741" h="114554">
                  <a:moveTo>
                    <a:pt x="5842" y="72262"/>
                  </a:moveTo>
                  <a:lnTo>
                    <a:pt x="11683" y="56006"/>
                  </a:lnTo>
                  <a:lnTo>
                    <a:pt x="20574" y="40894"/>
                  </a:lnTo>
                  <a:lnTo>
                    <a:pt x="29082" y="27178"/>
                  </a:lnTo>
                  <a:lnTo>
                    <a:pt x="39624" y="16256"/>
                  </a:lnTo>
                  <a:lnTo>
                    <a:pt x="49783" y="8000"/>
                  </a:lnTo>
                  <a:lnTo>
                    <a:pt x="60197" y="2540"/>
                  </a:lnTo>
                  <a:lnTo>
                    <a:pt x="68833" y="0"/>
                  </a:lnTo>
                  <a:lnTo>
                    <a:pt x="77724" y="1143"/>
                  </a:lnTo>
                  <a:lnTo>
                    <a:pt x="83565" y="5460"/>
                  </a:lnTo>
                  <a:lnTo>
                    <a:pt x="85089" y="8000"/>
                  </a:lnTo>
                  <a:lnTo>
                    <a:pt x="86740" y="12319"/>
                  </a:lnTo>
                  <a:lnTo>
                    <a:pt x="86740" y="17780"/>
                  </a:lnTo>
                  <a:lnTo>
                    <a:pt x="86740" y="24637"/>
                  </a:lnTo>
                  <a:lnTo>
                    <a:pt x="85089" y="31496"/>
                  </a:lnTo>
                  <a:lnTo>
                    <a:pt x="82042" y="39369"/>
                  </a:lnTo>
                  <a:lnTo>
                    <a:pt x="79247" y="49149"/>
                  </a:lnTo>
                  <a:lnTo>
                    <a:pt x="74676" y="60071"/>
                  </a:lnTo>
                  <a:lnTo>
                    <a:pt x="68833" y="72262"/>
                  </a:lnTo>
                  <a:lnTo>
                    <a:pt x="62992" y="84581"/>
                  </a:lnTo>
                  <a:lnTo>
                    <a:pt x="54356" y="98297"/>
                  </a:lnTo>
                  <a:lnTo>
                    <a:pt x="45465" y="114553"/>
                  </a:lnTo>
                  <a:lnTo>
                    <a:pt x="26415" y="114553"/>
                  </a:lnTo>
                  <a:lnTo>
                    <a:pt x="17526" y="112013"/>
                  </a:lnTo>
                  <a:lnTo>
                    <a:pt x="10032" y="110616"/>
                  </a:lnTo>
                  <a:lnTo>
                    <a:pt x="4318" y="106299"/>
                  </a:lnTo>
                  <a:lnTo>
                    <a:pt x="1143" y="102362"/>
                  </a:lnTo>
                  <a:lnTo>
                    <a:pt x="0" y="96900"/>
                  </a:lnTo>
                  <a:lnTo>
                    <a:pt x="1143" y="91440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Volný tvar 66">
              <a:hlinkClick r:id="rId3"/>
            </p:cNvPr>
            <p:cNvSpPr/>
            <p:nvPr/>
          </p:nvSpPr>
          <p:spPr>
            <a:xfrm>
              <a:off x="3343909" y="3398011"/>
              <a:ext cx="43944" cy="276226"/>
            </a:xfrm>
            <a:custGeom>
              <a:avLst/>
              <a:gdLst/>
              <a:ahLst/>
              <a:cxnLst/>
              <a:rect l="0" t="0" r="0" b="0"/>
              <a:pathLst>
                <a:path w="43944" h="276226">
                  <a:moveTo>
                    <a:pt x="41149" y="53594"/>
                  </a:moveTo>
                  <a:lnTo>
                    <a:pt x="38100" y="83567"/>
                  </a:lnTo>
                  <a:lnTo>
                    <a:pt x="30735" y="145035"/>
                  </a:lnTo>
                  <a:lnTo>
                    <a:pt x="24893" y="210440"/>
                  </a:lnTo>
                  <a:lnTo>
                    <a:pt x="23750" y="243333"/>
                  </a:lnTo>
                  <a:lnTo>
                    <a:pt x="23750" y="276225"/>
                  </a:lnTo>
                  <a:lnTo>
                    <a:pt x="20575" y="274829"/>
                  </a:lnTo>
                  <a:lnTo>
                    <a:pt x="17526" y="269367"/>
                  </a:lnTo>
                  <a:lnTo>
                    <a:pt x="14732" y="259589"/>
                  </a:lnTo>
                  <a:lnTo>
                    <a:pt x="11685" y="247397"/>
                  </a:lnTo>
                  <a:lnTo>
                    <a:pt x="10414" y="232537"/>
                  </a:lnTo>
                  <a:lnTo>
                    <a:pt x="7367" y="214758"/>
                  </a:lnTo>
                  <a:lnTo>
                    <a:pt x="5843" y="195580"/>
                  </a:lnTo>
                  <a:lnTo>
                    <a:pt x="4192" y="173610"/>
                  </a:lnTo>
                  <a:lnTo>
                    <a:pt x="1525" y="128779"/>
                  </a:lnTo>
                  <a:lnTo>
                    <a:pt x="0" y="82169"/>
                  </a:lnTo>
                  <a:lnTo>
                    <a:pt x="0" y="60453"/>
                  </a:lnTo>
                  <a:lnTo>
                    <a:pt x="0" y="38354"/>
                  </a:lnTo>
                  <a:lnTo>
                    <a:pt x="1525" y="19178"/>
                  </a:lnTo>
                  <a:lnTo>
                    <a:pt x="3049" y="0"/>
                  </a:lnTo>
                  <a:lnTo>
                    <a:pt x="13208" y="6859"/>
                  </a:lnTo>
                  <a:lnTo>
                    <a:pt x="20575" y="10923"/>
                  </a:lnTo>
                  <a:lnTo>
                    <a:pt x="27941" y="13843"/>
                  </a:lnTo>
                  <a:lnTo>
                    <a:pt x="33782" y="13843"/>
                  </a:lnTo>
                  <a:lnTo>
                    <a:pt x="38100" y="15241"/>
                  </a:lnTo>
                  <a:lnTo>
                    <a:pt x="42800" y="16637"/>
                  </a:lnTo>
                  <a:lnTo>
                    <a:pt x="43943" y="19178"/>
                  </a:lnTo>
                  <a:lnTo>
                    <a:pt x="43943" y="24639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>
              <a:hlinkClick r:id="rId3"/>
            </p:cNvPr>
            <p:cNvSpPr/>
            <p:nvPr/>
          </p:nvSpPr>
          <p:spPr>
            <a:xfrm>
              <a:off x="4926710" y="3417189"/>
              <a:ext cx="64518" cy="336296"/>
            </a:xfrm>
            <a:custGeom>
              <a:avLst/>
              <a:gdLst/>
              <a:ahLst/>
              <a:cxnLst/>
              <a:rect l="0" t="0" r="0" b="0"/>
              <a:pathLst>
                <a:path w="64518" h="336296">
                  <a:moveTo>
                    <a:pt x="62866" y="19176"/>
                  </a:moveTo>
                  <a:lnTo>
                    <a:pt x="61342" y="36957"/>
                  </a:lnTo>
                  <a:lnTo>
                    <a:pt x="60199" y="57531"/>
                  </a:lnTo>
                  <a:lnTo>
                    <a:pt x="57150" y="78105"/>
                  </a:lnTo>
                  <a:lnTo>
                    <a:pt x="51309" y="122936"/>
                  </a:lnTo>
                  <a:lnTo>
                    <a:pt x="43816" y="172084"/>
                  </a:lnTo>
                  <a:lnTo>
                    <a:pt x="36449" y="220218"/>
                  </a:lnTo>
                  <a:lnTo>
                    <a:pt x="27560" y="265049"/>
                  </a:lnTo>
                  <a:lnTo>
                    <a:pt x="21718" y="285622"/>
                  </a:lnTo>
                  <a:lnTo>
                    <a:pt x="17399" y="304800"/>
                  </a:lnTo>
                  <a:lnTo>
                    <a:pt x="11557" y="321056"/>
                  </a:lnTo>
                  <a:lnTo>
                    <a:pt x="5716" y="336295"/>
                  </a:lnTo>
                  <a:lnTo>
                    <a:pt x="4192" y="336295"/>
                  </a:lnTo>
                  <a:lnTo>
                    <a:pt x="2668" y="334771"/>
                  </a:lnTo>
                  <a:lnTo>
                    <a:pt x="1143" y="327914"/>
                  </a:lnTo>
                  <a:lnTo>
                    <a:pt x="0" y="317119"/>
                  </a:lnTo>
                  <a:lnTo>
                    <a:pt x="0" y="303402"/>
                  </a:lnTo>
                  <a:lnTo>
                    <a:pt x="1143" y="285622"/>
                  </a:lnTo>
                  <a:lnTo>
                    <a:pt x="2668" y="265049"/>
                  </a:lnTo>
                  <a:lnTo>
                    <a:pt x="4192" y="243332"/>
                  </a:lnTo>
                  <a:lnTo>
                    <a:pt x="5716" y="218820"/>
                  </a:lnTo>
                  <a:lnTo>
                    <a:pt x="10034" y="168147"/>
                  </a:lnTo>
                  <a:lnTo>
                    <a:pt x="14351" y="115062"/>
                  </a:lnTo>
                  <a:lnTo>
                    <a:pt x="17399" y="90424"/>
                  </a:lnTo>
                  <a:lnTo>
                    <a:pt x="19050" y="65786"/>
                  </a:lnTo>
                  <a:lnTo>
                    <a:pt x="20574" y="43814"/>
                  </a:lnTo>
                  <a:lnTo>
                    <a:pt x="21718" y="24638"/>
                  </a:lnTo>
                  <a:lnTo>
                    <a:pt x="26417" y="27558"/>
                  </a:lnTo>
                  <a:lnTo>
                    <a:pt x="30607" y="28956"/>
                  </a:lnTo>
                  <a:lnTo>
                    <a:pt x="34925" y="28956"/>
                  </a:lnTo>
                  <a:lnTo>
                    <a:pt x="39624" y="27558"/>
                  </a:lnTo>
                  <a:lnTo>
                    <a:pt x="46991" y="23114"/>
                  </a:lnTo>
                  <a:lnTo>
                    <a:pt x="52832" y="15239"/>
                  </a:lnTo>
                  <a:lnTo>
                    <a:pt x="58674" y="8382"/>
                  </a:lnTo>
                  <a:lnTo>
                    <a:pt x="61342" y="2920"/>
                  </a:lnTo>
                  <a:lnTo>
                    <a:pt x="62866" y="1524"/>
                  </a:lnTo>
                  <a:lnTo>
                    <a:pt x="62866" y="0"/>
                  </a:lnTo>
                  <a:lnTo>
                    <a:pt x="64517" y="1524"/>
                  </a:lnTo>
                  <a:lnTo>
                    <a:pt x="64517" y="4064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Volný tvar 68">
              <a:hlinkClick r:id="rId3"/>
            </p:cNvPr>
            <p:cNvSpPr/>
            <p:nvPr/>
          </p:nvSpPr>
          <p:spPr>
            <a:xfrm>
              <a:off x="4833746" y="3033267"/>
              <a:ext cx="86743" cy="119001"/>
            </a:xfrm>
            <a:custGeom>
              <a:avLst/>
              <a:gdLst/>
              <a:ahLst/>
              <a:cxnLst/>
              <a:rect l="0" t="0" r="0" b="0"/>
              <a:pathLst>
                <a:path w="86743" h="119001">
                  <a:moveTo>
                    <a:pt x="17907" y="95759"/>
                  </a:moveTo>
                  <a:lnTo>
                    <a:pt x="8890" y="79122"/>
                  </a:lnTo>
                  <a:lnTo>
                    <a:pt x="3049" y="61468"/>
                  </a:lnTo>
                  <a:lnTo>
                    <a:pt x="0" y="46609"/>
                  </a:lnTo>
                  <a:lnTo>
                    <a:pt x="0" y="32893"/>
                  </a:lnTo>
                  <a:lnTo>
                    <a:pt x="1525" y="20575"/>
                  </a:lnTo>
                  <a:lnTo>
                    <a:pt x="6224" y="10796"/>
                  </a:lnTo>
                  <a:lnTo>
                    <a:pt x="10542" y="3937"/>
                  </a:lnTo>
                  <a:lnTo>
                    <a:pt x="17907" y="0"/>
                  </a:lnTo>
                  <a:lnTo>
                    <a:pt x="26798" y="0"/>
                  </a:lnTo>
                  <a:lnTo>
                    <a:pt x="35307" y="3937"/>
                  </a:lnTo>
                  <a:lnTo>
                    <a:pt x="44324" y="13716"/>
                  </a:lnTo>
                  <a:lnTo>
                    <a:pt x="54357" y="27433"/>
                  </a:lnTo>
                  <a:lnTo>
                    <a:pt x="66421" y="46609"/>
                  </a:lnTo>
                  <a:lnTo>
                    <a:pt x="70739" y="57531"/>
                  </a:lnTo>
                  <a:lnTo>
                    <a:pt x="76582" y="71247"/>
                  </a:lnTo>
                  <a:lnTo>
                    <a:pt x="82424" y="86106"/>
                  </a:lnTo>
                  <a:lnTo>
                    <a:pt x="86742" y="102616"/>
                  </a:lnTo>
                  <a:lnTo>
                    <a:pt x="76582" y="103759"/>
                  </a:lnTo>
                  <a:lnTo>
                    <a:pt x="66421" y="108078"/>
                  </a:lnTo>
                  <a:lnTo>
                    <a:pt x="45848" y="114935"/>
                  </a:lnTo>
                  <a:lnTo>
                    <a:pt x="36957" y="117475"/>
                  </a:lnTo>
                  <a:lnTo>
                    <a:pt x="31115" y="119000"/>
                  </a:lnTo>
                  <a:lnTo>
                    <a:pt x="27940" y="119000"/>
                  </a:lnTo>
                  <a:lnTo>
                    <a:pt x="27940" y="117475"/>
                  </a:lnTo>
                  <a:lnTo>
                    <a:pt x="27940" y="116078"/>
                  </a:lnTo>
                  <a:lnTo>
                    <a:pt x="29592" y="113538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Volný tvar 69">
              <a:hlinkClick r:id="rId3"/>
            </p:cNvPr>
            <p:cNvSpPr/>
            <p:nvPr/>
          </p:nvSpPr>
          <p:spPr>
            <a:xfrm>
              <a:off x="4916170" y="3208273"/>
              <a:ext cx="64516" cy="185803"/>
            </a:xfrm>
            <a:custGeom>
              <a:avLst/>
              <a:gdLst/>
              <a:ahLst/>
              <a:cxnLst/>
              <a:rect l="0" t="0" r="0" b="0"/>
              <a:pathLst>
                <a:path w="64516" h="185803">
                  <a:moveTo>
                    <a:pt x="16256" y="138049"/>
                  </a:moveTo>
                  <a:lnTo>
                    <a:pt x="13208" y="117475"/>
                  </a:lnTo>
                  <a:lnTo>
                    <a:pt x="8889" y="99823"/>
                  </a:lnTo>
                  <a:lnTo>
                    <a:pt x="7365" y="83186"/>
                  </a:lnTo>
                  <a:lnTo>
                    <a:pt x="4318" y="66803"/>
                  </a:lnTo>
                  <a:lnTo>
                    <a:pt x="3047" y="54611"/>
                  </a:lnTo>
                  <a:lnTo>
                    <a:pt x="1524" y="42291"/>
                  </a:lnTo>
                  <a:lnTo>
                    <a:pt x="1524" y="31497"/>
                  </a:lnTo>
                  <a:lnTo>
                    <a:pt x="0" y="23115"/>
                  </a:lnTo>
                  <a:lnTo>
                    <a:pt x="0" y="14859"/>
                  </a:lnTo>
                  <a:lnTo>
                    <a:pt x="0" y="9399"/>
                  </a:lnTo>
                  <a:lnTo>
                    <a:pt x="0" y="5462"/>
                  </a:lnTo>
                  <a:lnTo>
                    <a:pt x="1524" y="1397"/>
                  </a:lnTo>
                  <a:lnTo>
                    <a:pt x="3047" y="0"/>
                  </a:lnTo>
                  <a:lnTo>
                    <a:pt x="4318" y="0"/>
                  </a:lnTo>
                  <a:lnTo>
                    <a:pt x="5841" y="1397"/>
                  </a:lnTo>
                  <a:lnTo>
                    <a:pt x="10540" y="6859"/>
                  </a:lnTo>
                  <a:lnTo>
                    <a:pt x="14732" y="16256"/>
                  </a:lnTo>
                  <a:lnTo>
                    <a:pt x="20574" y="31497"/>
                  </a:lnTo>
                  <a:lnTo>
                    <a:pt x="27939" y="50547"/>
                  </a:lnTo>
                  <a:lnTo>
                    <a:pt x="36957" y="72263"/>
                  </a:lnTo>
                  <a:lnTo>
                    <a:pt x="45465" y="99823"/>
                  </a:lnTo>
                  <a:lnTo>
                    <a:pt x="54356" y="129794"/>
                  </a:lnTo>
                  <a:lnTo>
                    <a:pt x="64515" y="162687"/>
                  </a:lnTo>
                  <a:lnTo>
                    <a:pt x="60197" y="170561"/>
                  </a:lnTo>
                  <a:lnTo>
                    <a:pt x="56007" y="176023"/>
                  </a:lnTo>
                  <a:lnTo>
                    <a:pt x="46989" y="182880"/>
                  </a:lnTo>
                  <a:lnTo>
                    <a:pt x="38100" y="185802"/>
                  </a:lnTo>
                  <a:lnTo>
                    <a:pt x="31114" y="184405"/>
                  </a:lnTo>
                  <a:lnTo>
                    <a:pt x="23749" y="180341"/>
                  </a:lnTo>
                  <a:lnTo>
                    <a:pt x="19050" y="173482"/>
                  </a:lnTo>
                  <a:lnTo>
                    <a:pt x="17526" y="166624"/>
                  </a:lnTo>
                  <a:lnTo>
                    <a:pt x="19050" y="159767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Volný tvar 70">
              <a:hlinkClick r:id="rId3"/>
            </p:cNvPr>
            <p:cNvSpPr/>
            <p:nvPr/>
          </p:nvSpPr>
          <p:spPr>
            <a:xfrm>
              <a:off x="3739260" y="3613911"/>
              <a:ext cx="134875" cy="284481"/>
            </a:xfrm>
            <a:custGeom>
              <a:avLst/>
              <a:gdLst/>
              <a:ahLst/>
              <a:cxnLst/>
              <a:rect l="0" t="0" r="0" b="0"/>
              <a:pathLst>
                <a:path w="134875" h="284481">
                  <a:moveTo>
                    <a:pt x="67692" y="87504"/>
                  </a:moveTo>
                  <a:lnTo>
                    <a:pt x="89409" y="151766"/>
                  </a:lnTo>
                  <a:lnTo>
                    <a:pt x="111634" y="217298"/>
                  </a:lnTo>
                  <a:lnTo>
                    <a:pt x="134874" y="284480"/>
                  </a:lnTo>
                  <a:lnTo>
                    <a:pt x="121667" y="277623"/>
                  </a:lnTo>
                  <a:lnTo>
                    <a:pt x="108459" y="267843"/>
                  </a:lnTo>
                  <a:lnTo>
                    <a:pt x="95250" y="255524"/>
                  </a:lnTo>
                  <a:lnTo>
                    <a:pt x="83567" y="240792"/>
                  </a:lnTo>
                  <a:lnTo>
                    <a:pt x="70359" y="224155"/>
                  </a:lnTo>
                  <a:lnTo>
                    <a:pt x="60325" y="204979"/>
                  </a:lnTo>
                  <a:lnTo>
                    <a:pt x="48261" y="185802"/>
                  </a:lnTo>
                  <a:lnTo>
                    <a:pt x="38100" y="165609"/>
                  </a:lnTo>
                  <a:lnTo>
                    <a:pt x="20574" y="123317"/>
                  </a:lnTo>
                  <a:lnTo>
                    <a:pt x="14860" y="101219"/>
                  </a:lnTo>
                  <a:lnTo>
                    <a:pt x="8636" y="79503"/>
                  </a:lnTo>
                  <a:lnTo>
                    <a:pt x="4318" y="57404"/>
                  </a:lnTo>
                  <a:lnTo>
                    <a:pt x="1524" y="36830"/>
                  </a:lnTo>
                  <a:lnTo>
                    <a:pt x="0" y="18035"/>
                  </a:lnTo>
                  <a:lnTo>
                    <a:pt x="1524" y="0"/>
                  </a:lnTo>
                  <a:lnTo>
                    <a:pt x="11685" y="6859"/>
                  </a:lnTo>
                  <a:lnTo>
                    <a:pt x="20574" y="11177"/>
                  </a:lnTo>
                  <a:lnTo>
                    <a:pt x="29211" y="12319"/>
                  </a:lnTo>
                  <a:lnTo>
                    <a:pt x="36576" y="13717"/>
                  </a:lnTo>
                  <a:lnTo>
                    <a:pt x="42418" y="13717"/>
                  </a:lnTo>
                  <a:lnTo>
                    <a:pt x="47118" y="15114"/>
                  </a:lnTo>
                  <a:lnTo>
                    <a:pt x="48261" y="18035"/>
                  </a:lnTo>
                  <a:lnTo>
                    <a:pt x="49785" y="23496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>
              <a:hlinkClick r:id="rId3"/>
            </p:cNvPr>
            <p:cNvSpPr/>
            <p:nvPr/>
          </p:nvSpPr>
          <p:spPr>
            <a:xfrm>
              <a:off x="4579873" y="3623690"/>
              <a:ext cx="108460" cy="305818"/>
            </a:xfrm>
            <a:custGeom>
              <a:avLst/>
              <a:gdLst/>
              <a:ahLst/>
              <a:cxnLst/>
              <a:rect l="0" t="0" r="0" b="0"/>
              <a:pathLst>
                <a:path w="108460" h="305818">
                  <a:moveTo>
                    <a:pt x="105792" y="62865"/>
                  </a:moveTo>
                  <a:lnTo>
                    <a:pt x="96774" y="105156"/>
                  </a:lnTo>
                  <a:lnTo>
                    <a:pt x="85091" y="147448"/>
                  </a:lnTo>
                  <a:lnTo>
                    <a:pt x="70359" y="187199"/>
                  </a:lnTo>
                  <a:lnTo>
                    <a:pt x="53975" y="222631"/>
                  </a:lnTo>
                  <a:lnTo>
                    <a:pt x="34925" y="255525"/>
                  </a:lnTo>
                  <a:lnTo>
                    <a:pt x="17527" y="282702"/>
                  </a:lnTo>
                  <a:lnTo>
                    <a:pt x="8510" y="295021"/>
                  </a:lnTo>
                  <a:lnTo>
                    <a:pt x="0" y="305817"/>
                  </a:lnTo>
                  <a:lnTo>
                    <a:pt x="7367" y="262382"/>
                  </a:lnTo>
                  <a:lnTo>
                    <a:pt x="15875" y="221235"/>
                  </a:lnTo>
                  <a:lnTo>
                    <a:pt x="23368" y="181864"/>
                  </a:lnTo>
                  <a:lnTo>
                    <a:pt x="30735" y="141987"/>
                  </a:lnTo>
                  <a:lnTo>
                    <a:pt x="36577" y="105156"/>
                  </a:lnTo>
                  <a:lnTo>
                    <a:pt x="42418" y="68326"/>
                  </a:lnTo>
                  <a:lnTo>
                    <a:pt x="46991" y="33910"/>
                  </a:lnTo>
                  <a:lnTo>
                    <a:pt x="51309" y="0"/>
                  </a:lnTo>
                  <a:lnTo>
                    <a:pt x="61468" y="5335"/>
                  </a:lnTo>
                  <a:lnTo>
                    <a:pt x="71882" y="9399"/>
                  </a:lnTo>
                  <a:lnTo>
                    <a:pt x="82042" y="10795"/>
                  </a:lnTo>
                  <a:lnTo>
                    <a:pt x="90932" y="10795"/>
                  </a:lnTo>
                  <a:lnTo>
                    <a:pt x="98298" y="10795"/>
                  </a:lnTo>
                  <a:lnTo>
                    <a:pt x="104141" y="10795"/>
                  </a:lnTo>
                  <a:lnTo>
                    <a:pt x="108459" y="13717"/>
                  </a:lnTo>
                  <a:lnTo>
                    <a:pt x="108459" y="16256"/>
                  </a:lnTo>
                  <a:lnTo>
                    <a:pt x="108459" y="19177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Volný tvar 72">
              <a:hlinkClick r:id="rId3"/>
            </p:cNvPr>
            <p:cNvSpPr/>
            <p:nvPr/>
          </p:nvSpPr>
          <p:spPr>
            <a:xfrm>
              <a:off x="3713988" y="3420109"/>
              <a:ext cx="57532" cy="149988"/>
            </a:xfrm>
            <a:custGeom>
              <a:avLst/>
              <a:gdLst/>
              <a:ahLst/>
              <a:cxnLst/>
              <a:rect l="0" t="0" r="0" b="0"/>
              <a:pathLst>
                <a:path w="57532" h="149988">
                  <a:moveTo>
                    <a:pt x="6222" y="114555"/>
                  </a:moveTo>
                  <a:lnTo>
                    <a:pt x="3175" y="96901"/>
                  </a:lnTo>
                  <a:lnTo>
                    <a:pt x="1523" y="81662"/>
                  </a:lnTo>
                  <a:lnTo>
                    <a:pt x="0" y="66930"/>
                  </a:lnTo>
                  <a:lnTo>
                    <a:pt x="0" y="53087"/>
                  </a:lnTo>
                  <a:lnTo>
                    <a:pt x="0" y="42292"/>
                  </a:lnTo>
                  <a:lnTo>
                    <a:pt x="1523" y="32512"/>
                  </a:lnTo>
                  <a:lnTo>
                    <a:pt x="3175" y="23114"/>
                  </a:lnTo>
                  <a:lnTo>
                    <a:pt x="4698" y="16256"/>
                  </a:lnTo>
                  <a:lnTo>
                    <a:pt x="6222" y="10795"/>
                  </a:lnTo>
                  <a:lnTo>
                    <a:pt x="9016" y="5462"/>
                  </a:lnTo>
                  <a:lnTo>
                    <a:pt x="12065" y="2541"/>
                  </a:lnTo>
                  <a:lnTo>
                    <a:pt x="19431" y="0"/>
                  </a:lnTo>
                  <a:lnTo>
                    <a:pt x="26796" y="1144"/>
                  </a:lnTo>
                  <a:lnTo>
                    <a:pt x="32639" y="8001"/>
                  </a:lnTo>
                  <a:lnTo>
                    <a:pt x="40132" y="17781"/>
                  </a:lnTo>
                  <a:lnTo>
                    <a:pt x="47116" y="31496"/>
                  </a:lnTo>
                  <a:lnTo>
                    <a:pt x="51689" y="49150"/>
                  </a:lnTo>
                  <a:lnTo>
                    <a:pt x="56007" y="69469"/>
                  </a:lnTo>
                  <a:lnTo>
                    <a:pt x="57531" y="94362"/>
                  </a:lnTo>
                  <a:lnTo>
                    <a:pt x="57531" y="120016"/>
                  </a:lnTo>
                  <a:lnTo>
                    <a:pt x="53340" y="148971"/>
                  </a:lnTo>
                  <a:lnTo>
                    <a:pt x="35433" y="149987"/>
                  </a:lnTo>
                  <a:lnTo>
                    <a:pt x="26796" y="149987"/>
                  </a:lnTo>
                  <a:lnTo>
                    <a:pt x="19431" y="148971"/>
                  </a:lnTo>
                  <a:lnTo>
                    <a:pt x="13589" y="147448"/>
                  </a:lnTo>
                  <a:lnTo>
                    <a:pt x="9016" y="143511"/>
                  </a:lnTo>
                  <a:lnTo>
                    <a:pt x="7365" y="139193"/>
                  </a:lnTo>
                  <a:lnTo>
                    <a:pt x="10540" y="133731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>
              <a:hlinkClick r:id="rId3"/>
            </p:cNvPr>
            <p:cNvSpPr/>
            <p:nvPr/>
          </p:nvSpPr>
          <p:spPr>
            <a:xfrm>
              <a:off x="4637023" y="3440303"/>
              <a:ext cx="56008" cy="150495"/>
            </a:xfrm>
            <a:custGeom>
              <a:avLst/>
              <a:gdLst/>
              <a:ahLst/>
              <a:cxnLst/>
              <a:rect l="0" t="0" r="0" b="0"/>
              <a:pathLst>
                <a:path w="56008" h="150495">
                  <a:moveTo>
                    <a:pt x="5842" y="115062"/>
                  </a:moveTo>
                  <a:lnTo>
                    <a:pt x="3048" y="97281"/>
                  </a:lnTo>
                  <a:lnTo>
                    <a:pt x="1524" y="82168"/>
                  </a:lnTo>
                  <a:lnTo>
                    <a:pt x="0" y="67310"/>
                  </a:lnTo>
                  <a:lnTo>
                    <a:pt x="0" y="53593"/>
                  </a:lnTo>
                  <a:lnTo>
                    <a:pt x="0" y="42672"/>
                  </a:lnTo>
                  <a:lnTo>
                    <a:pt x="0" y="32893"/>
                  </a:lnTo>
                  <a:lnTo>
                    <a:pt x="1524" y="23494"/>
                  </a:lnTo>
                  <a:lnTo>
                    <a:pt x="3048" y="16637"/>
                  </a:lnTo>
                  <a:lnTo>
                    <a:pt x="5842" y="11302"/>
                  </a:lnTo>
                  <a:lnTo>
                    <a:pt x="8891" y="5842"/>
                  </a:lnTo>
                  <a:lnTo>
                    <a:pt x="11685" y="2920"/>
                  </a:lnTo>
                  <a:lnTo>
                    <a:pt x="17527" y="0"/>
                  </a:lnTo>
                  <a:lnTo>
                    <a:pt x="24892" y="1524"/>
                  </a:lnTo>
                  <a:lnTo>
                    <a:pt x="32259" y="8381"/>
                  </a:lnTo>
                  <a:lnTo>
                    <a:pt x="39624" y="18161"/>
                  </a:lnTo>
                  <a:lnTo>
                    <a:pt x="45467" y="31495"/>
                  </a:lnTo>
                  <a:lnTo>
                    <a:pt x="51309" y="49275"/>
                  </a:lnTo>
                  <a:lnTo>
                    <a:pt x="54356" y="69850"/>
                  </a:lnTo>
                  <a:lnTo>
                    <a:pt x="56007" y="94361"/>
                  </a:lnTo>
                  <a:lnTo>
                    <a:pt x="56007" y="120395"/>
                  </a:lnTo>
                  <a:lnTo>
                    <a:pt x="52832" y="148970"/>
                  </a:lnTo>
                  <a:lnTo>
                    <a:pt x="33782" y="150494"/>
                  </a:lnTo>
                  <a:lnTo>
                    <a:pt x="24892" y="150494"/>
                  </a:lnTo>
                  <a:lnTo>
                    <a:pt x="17527" y="148970"/>
                  </a:lnTo>
                  <a:lnTo>
                    <a:pt x="11685" y="147955"/>
                  </a:lnTo>
                  <a:lnTo>
                    <a:pt x="7367" y="143637"/>
                  </a:lnTo>
                  <a:lnTo>
                    <a:pt x="7367" y="139573"/>
                  </a:lnTo>
                  <a:lnTo>
                    <a:pt x="8891" y="134238"/>
                  </a:lnTo>
                  <a:close/>
                </a:path>
              </a:pathLst>
            </a:custGeom>
            <a:solidFill>
              <a:srgbClr val="A88744"/>
            </a:solidFill>
            <a:ln w="0" cap="flat" cmpd="sng" algn="ctr">
              <a:solidFill>
                <a:srgbClr val="A8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6" name="TextovéPole 75"/>
          <p:cNvSpPr txBox="1"/>
          <p:nvPr/>
        </p:nvSpPr>
        <p:spPr>
          <a:xfrm>
            <a:off x="342900" y="4914900"/>
            <a:ext cx="8559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- vylučovací soustava - </a:t>
            </a:r>
            <a:r>
              <a:rPr lang="cs-CZ" sz="2700" b="1" u="sng" smtClean="0">
                <a:solidFill>
                  <a:srgbClr val="004040"/>
                </a:solidFill>
                <a:latin typeface="Times New Roman - 36"/>
              </a:rPr>
              <a:t>malpigické trubice</a:t>
            </a:r>
            <a:endParaRPr lang="cs-CZ" sz="2700" b="1" u="sng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2044700" y="6197600"/>
            <a:ext cx="6273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FF6820"/>
                </a:solidFill>
                <a:latin typeface="Times New Roman - 36"/>
              </a:rPr>
              <a:t>Kam malpigické trubice ústí?</a:t>
            </a:r>
            <a:endParaRPr lang="cs-CZ" sz="2700" b="1">
              <a:solidFill>
                <a:srgbClr val="FF6820"/>
              </a:solidFill>
              <a:latin typeface="Times New Roman - 36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1955800" y="7340600"/>
            <a:ext cx="6451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pl-PL" sz="2700" b="1" smtClean="0">
                <a:solidFill>
                  <a:srgbClr val="FF6820"/>
                </a:solidFill>
                <a:latin typeface="Times New Roman - 36"/>
              </a:rPr>
              <a:t>Do střev, tedy do trávicí trubice.</a:t>
            </a:r>
            <a:endParaRPr lang="cs-CZ" sz="2700" b="1">
              <a:solidFill>
                <a:srgbClr val="FF6820"/>
              </a:solidFill>
              <a:latin typeface="Times New Roman - 3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2100" y="444500"/>
            <a:ext cx="8102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- v drtivé většině mají </a:t>
            </a:r>
            <a:r>
              <a:rPr lang="cs-CZ" sz="2700" b="1" u="sng" smtClean="0">
                <a:solidFill>
                  <a:srgbClr val="004040"/>
                </a:solidFill>
                <a:latin typeface="Times New Roman - 36"/>
              </a:rPr>
              <a:t>oddělená pohlaví</a:t>
            </a:r>
            <a:endParaRPr lang="cs-CZ" sz="2700" b="1" u="sng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2100" y="2057400"/>
            <a:ext cx="3733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PAVOUKOVCI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898900" y="2057400"/>
            <a:ext cx="2387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KORÝŠI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6200" y="2057400"/>
            <a:ext cx="3810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4040"/>
                </a:solidFill>
                <a:latin typeface="Times New Roman - 36"/>
              </a:rPr>
              <a:t>VZDUŠNICOVCI</a:t>
            </a:r>
            <a:endParaRPr lang="cs-CZ" sz="2700" b="1">
              <a:solidFill>
                <a:srgbClr val="004040"/>
              </a:solidFill>
              <a:latin typeface="Times New Roman - 36"/>
            </a:endParaRPr>
          </a:p>
        </p:txBody>
      </p:sp>
      <p:pic>
        <p:nvPicPr>
          <p:cNvPr id="6" name="Obrázek 5" descr="l41y14dz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00" y="3187700"/>
            <a:ext cx="5516371" cy="4122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Obrázek 6" descr="4c8497bf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9700" y="3327400"/>
            <a:ext cx="3366013" cy="28188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Obrázek 7" descr="49kw27xz.pn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9821" y="6248400"/>
            <a:ext cx="3921378" cy="30093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0" y="190500"/>
            <a:ext cx="10160000" cy="6667500"/>
            <a:chOff x="0" y="190500"/>
            <a:chExt cx="10160000" cy="6667500"/>
          </a:xfrm>
        </p:grpSpPr>
        <p:pic>
          <p:nvPicPr>
            <p:cNvPr id="2" name="Obrázek 1" descr="druxynok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0500"/>
              <a:ext cx="10160000" cy="6667500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sp>
          <p:nvSpPr>
            <p:cNvPr id="3" name="TextovéPole 2"/>
            <p:cNvSpPr txBox="1"/>
            <p:nvPr/>
          </p:nvSpPr>
          <p:spPr>
            <a:xfrm>
              <a:off x="25400" y="6223000"/>
              <a:ext cx="4140200" cy="5078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700" b="1" smtClean="0">
                  <a:solidFill>
                    <a:srgbClr val="FFFFFF"/>
                  </a:solidFill>
                  <a:latin typeface="Times New Roman - 36"/>
                </a:rPr>
                <a:t>ostrorep americký</a:t>
              </a:r>
              <a:endParaRPr lang="cs-CZ" sz="2700" b="1">
                <a:solidFill>
                  <a:srgbClr val="FFFFFF"/>
                </a:solidFill>
                <a:latin typeface="Times New Roman - 36"/>
              </a:endParaRPr>
            </a:p>
          </p:txBody>
        </p:sp>
      </p:grpSp>
      <p:pic>
        <p:nvPicPr>
          <p:cNvPr id="5" name="Obrázek 4" descr="vfjhby4o.png">
            <a:hlinkClick r:id="rId4"/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3500" y="4981194"/>
            <a:ext cx="3797300" cy="25599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q2tolkpv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0" y="12700"/>
            <a:ext cx="10160000" cy="8026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Vlastní</PresentationFormat>
  <Paragraphs>26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Times New Roman - 36</vt:lpstr>
      <vt:lpstr>Calibri</vt:lpstr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sobolikovai</dc:creator>
  <cp:lastModifiedBy>sobolikovai</cp:lastModifiedBy>
  <cp:revision>2</cp:revision>
  <dcterms:created xsi:type="dcterms:W3CDTF">2020-04-12T19:08:59Z</dcterms:created>
  <dcterms:modified xsi:type="dcterms:W3CDTF">2020-04-12T19:10:06Z</dcterms:modified>
</cp:coreProperties>
</file>